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9" r:id="rId7"/>
    <p:sldId id="278" r:id="rId8"/>
    <p:sldId id="282" r:id="rId9"/>
    <p:sldId id="283" r:id="rId10"/>
    <p:sldId id="360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6CDE3A-54D8-4015-B8E3-7D8D9B353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F3A7BC-6990-49BC-8215-B470E4714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137566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9A9CD2-8A49-444E-B070-3AEA3CF02017}"/>
              </a:ext>
            </a:extLst>
          </p:cNvPr>
          <p:cNvSpPr txBox="1"/>
          <p:nvPr/>
        </p:nvSpPr>
        <p:spPr>
          <a:xfrm>
            <a:off x="1626499" y="3111252"/>
            <a:ext cx="765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509921"/>
            <a:ext cx="898216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khẩn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5892" y="509641"/>
            <a:ext cx="8640961" cy="132343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“Kẻ nào giữ vững đạo lý này, sẽ được Chúa Cha và Chúa Con”.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247147" y="0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Ga 4-9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90497" y="1910030"/>
            <a:ext cx="69264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hai của Thánh Gioan Tông đồ.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26" y="2880765"/>
            <a:ext cx="4361013" cy="2351855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715547"/>
            <a:ext cx="839283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đức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1b).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1. 2. 10. 11. 17. 18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Ga 2, 5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Ai giữ lời Chúa Kitô, thì quả thật tình yêu của Thiên Chúa đã tuyệt hảo nơi người ấy. –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6CDE3A-54D8-4015-B8E3-7D8D9B353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F3A7BC-6990-49BC-8215-B470E4714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137566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9A9CD2-8A49-444E-B070-3AEA3CF02017}"/>
              </a:ext>
            </a:extLst>
          </p:cNvPr>
          <p:cNvSpPr txBox="1"/>
          <p:nvPr/>
        </p:nvSpPr>
        <p:spPr>
          <a:xfrm>
            <a:off x="1626499" y="2933228"/>
            <a:ext cx="76550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17, 26-37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314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124156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chăn nuôi tôi, tôi chẳng thiếu thốn chi, trên đồng cỏ xanh rì, Người thả tôi nằm nghỉ, Người hướng dẫn tôi tới nguồn nước, chỗ nghỉ ngơi.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6CDE3A-54D8-4015-B8E3-7D8D9B353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F3A7BC-6990-49BC-8215-B470E4714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137566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9A9CD2-8A49-444E-B070-3AEA3CF02017}"/>
              </a:ext>
            </a:extLst>
          </p:cNvPr>
          <p:cNvSpPr txBox="1"/>
          <p:nvPr/>
        </p:nvSpPr>
        <p:spPr>
          <a:xfrm>
            <a:off x="1626499" y="3111252"/>
            <a:ext cx="765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03212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190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101</cp:revision>
  <dcterms:created xsi:type="dcterms:W3CDTF">2018-11-13T15:52:26Z</dcterms:created>
  <dcterms:modified xsi:type="dcterms:W3CDTF">2026-10-26T05:16:35Z</dcterms:modified>
</cp:coreProperties>
</file>