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74" r:id="rId2"/>
    <p:sldId id="257" r:id="rId3"/>
    <p:sldId id="258" r:id="rId4"/>
    <p:sldId id="260" r:id="rId5"/>
    <p:sldId id="275" r:id="rId6"/>
    <p:sldId id="339" r:id="rId7"/>
    <p:sldId id="278" r:id="rId8"/>
    <p:sldId id="282" r:id="rId9"/>
    <p:sldId id="283" r:id="rId10"/>
    <p:sldId id="306" r:id="rId11"/>
    <p:sldId id="340"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42D5D-BEE6-4C91-ACB1-F43EEA4143B2}"/>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885EA177-A14A-41E2-B20E-66DA5D14A9B5}"/>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7C4EDC3-DF45-4BA7-982E-9D71221BF9ED}"/>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FD898BE1-E577-4BFB-9DD5-84588CE9C9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58AD3-A933-4A48-96B9-5181FA171688}"/>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28659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BD839-DA72-44EF-B65D-8C99B976CD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2564D5-BE1C-48CD-BB1B-5783BDD877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D847C0-FF14-42F8-A1F4-DFBCF6AAF44E}"/>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A6A0F40A-B5B2-4EF2-9F7F-1C90C6765C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FCE95-F70A-4668-839E-493A1D395B7F}"/>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4075188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99E7C9-6B5E-4D43-A013-28337AE980C3}"/>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4B384E-4C85-4251-B37F-B8E05A38C2E7}"/>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2DE87-0EEA-4F99-88A4-C895D8FADC1B}"/>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2A4649E9-1837-46CD-9984-8D9E750489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0C34EE-497E-48EE-BA07-0C4E87713214}"/>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2311825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40BFB-70F1-400F-8B87-94ADE1DBA2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728E79-2147-4250-AE26-3A520E302C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1C2496-F350-4E8A-B08E-0CF23D5F7E7A}"/>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265B04B9-D1B7-405C-B4AD-5F72141A5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21E7EE-F3F2-4306-B197-8774E2F230C3}"/>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232516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DCEBE-6053-43DE-8554-CC050BCA4CBA}"/>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D1FF159-9578-479D-BAB8-BFDBA27613D8}"/>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E1D51F1-B26D-4D4C-808C-35433BDFEBD2}"/>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A8A9E66C-8B53-46E1-B392-8C317C62D3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D49A9-5402-4809-A7B7-D09E00B2AA5B}"/>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213512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EB139-4207-4EE1-BF23-FE5EAD6A79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B245A1-67F2-4937-BA2E-1D42BF0599CB}"/>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6D41B6-0EBB-4A4F-8BE8-888DF07A2A58}"/>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353BC1-1425-4961-BAC0-9364E8297A0C}"/>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6" name="Footer Placeholder 5">
            <a:extLst>
              <a:ext uri="{FF2B5EF4-FFF2-40B4-BE49-F238E27FC236}">
                <a16:creationId xmlns:a16="http://schemas.microsoft.com/office/drawing/2014/main" id="{E099C26A-924D-473D-8F97-B5A17C88B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9A5B8E-96F0-4979-A90C-4BFBB0BBCA19}"/>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428214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223E6-45F1-4410-BC69-2C68EC2B8AE8}"/>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BB633B-EE18-4A71-AB96-52B02A624403}"/>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0011236-0C2E-4D95-B8B5-8F7D4EC581EB}"/>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B8BCCE-F2C4-44BF-B135-4583D34959FE}"/>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EFEB525-7A0B-491F-BB20-B4BE16086169}"/>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3A12D2-6231-4FF3-A3D7-D0A955E64ED6}"/>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8" name="Footer Placeholder 7">
            <a:extLst>
              <a:ext uri="{FF2B5EF4-FFF2-40B4-BE49-F238E27FC236}">
                <a16:creationId xmlns:a16="http://schemas.microsoft.com/office/drawing/2014/main" id="{49AEADE4-3BE7-4A43-9D74-15AA94DBEE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060968-E960-4492-9DCA-AD34E0A2E5FF}"/>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3885048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329F3-DCF2-45DA-9584-3D5A3A37CC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24DF89-7B6A-47E1-A622-5162C53C422C}"/>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4" name="Footer Placeholder 3">
            <a:extLst>
              <a:ext uri="{FF2B5EF4-FFF2-40B4-BE49-F238E27FC236}">
                <a16:creationId xmlns:a16="http://schemas.microsoft.com/office/drawing/2014/main" id="{64E7D839-3D07-464F-B33A-483F89EF45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4F16D6-4D07-4B76-9452-E0BE4FBEC342}"/>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168305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458C44-430F-4B92-90DC-4141693A77DF}"/>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3" name="Footer Placeholder 2">
            <a:extLst>
              <a:ext uri="{FF2B5EF4-FFF2-40B4-BE49-F238E27FC236}">
                <a16:creationId xmlns:a16="http://schemas.microsoft.com/office/drawing/2014/main" id="{E88B4EF0-8FC1-4AB8-9D90-B907F4C000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965DC5-CF31-4CC5-91E8-A5BCFBC6C2D3}"/>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403170538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2D290-8446-4A56-8375-4EA0E12DDED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3967E85-0ADB-417E-A222-389ACD877D1C}"/>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AF398D-33AF-4D87-B164-556B4A560721}"/>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6EE1182-54DB-44D0-9DD5-9002F2C2D91D}"/>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6" name="Footer Placeholder 5">
            <a:extLst>
              <a:ext uri="{FF2B5EF4-FFF2-40B4-BE49-F238E27FC236}">
                <a16:creationId xmlns:a16="http://schemas.microsoft.com/office/drawing/2014/main" id="{06951EAC-BE42-49A1-A699-AD031D1D3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9A7EF2-C28F-4D47-9298-8093523FD3BA}"/>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192826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AEDB6-1792-4E90-9BBA-62DE3FF7BE9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A6DD8FC-6567-49CC-A7D5-0092EB9C010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1C919D-F597-4F46-A83F-8D2C95C1244B}"/>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C5DFB29-9C2C-4C5C-A559-4798580C1ABA}"/>
              </a:ext>
            </a:extLst>
          </p:cNvPr>
          <p:cNvSpPr>
            <a:spLocks noGrp="1"/>
          </p:cNvSpPr>
          <p:nvPr>
            <p:ph type="dt" sz="half" idx="10"/>
          </p:nvPr>
        </p:nvSpPr>
        <p:spPr/>
        <p:txBody>
          <a:bodyPr/>
          <a:lstStyle/>
          <a:p>
            <a:fld id="{CD905AA5-3C05-48C5-B6C9-D56C53821B01}" type="datetimeFigureOut">
              <a:rPr lang="en-US" smtClean="0"/>
              <a:t>4/21/2026</a:t>
            </a:fld>
            <a:endParaRPr lang="en-US"/>
          </a:p>
        </p:txBody>
      </p:sp>
      <p:sp>
        <p:nvSpPr>
          <p:cNvPr id="6" name="Footer Placeholder 5">
            <a:extLst>
              <a:ext uri="{FF2B5EF4-FFF2-40B4-BE49-F238E27FC236}">
                <a16:creationId xmlns:a16="http://schemas.microsoft.com/office/drawing/2014/main" id="{9F4C0EAE-18DB-48BA-A3F3-BDC75B8B35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3F9C01-14AD-4A0D-851A-E8482BF7183F}"/>
              </a:ext>
            </a:extLst>
          </p:cNvPr>
          <p:cNvSpPr>
            <a:spLocks noGrp="1"/>
          </p:cNvSpPr>
          <p:nvPr>
            <p:ph type="sldNum" sz="quarter" idx="12"/>
          </p:nvPr>
        </p:nvSpPr>
        <p:spPr/>
        <p:txBody>
          <a:bodyPr/>
          <a:lstStyle/>
          <a:p>
            <a:fld id="{195FDF62-87D9-4E93-B00C-2C70A8BB2A86}" type="slidenum">
              <a:rPr lang="en-US" smtClean="0"/>
              <a:t>‹#›</a:t>
            </a:fld>
            <a:endParaRPr lang="en-US"/>
          </a:p>
        </p:txBody>
      </p:sp>
    </p:spTree>
    <p:extLst>
      <p:ext uri="{BB962C8B-B14F-4D97-AF65-F5344CB8AC3E}">
        <p14:creationId xmlns:p14="http://schemas.microsoft.com/office/powerpoint/2010/main" val="569156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851801-A8F9-41E4-B367-BCF3DB9A7498}"/>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D30219-4E1D-4281-860F-B70EBC996FEE}"/>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0DC11C-85BD-4E33-BECE-BB91E4887605}"/>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D905AA5-3C05-48C5-B6C9-D56C53821B01}" type="datetimeFigureOut">
              <a:rPr lang="en-US" smtClean="0"/>
              <a:t>4/21/2026</a:t>
            </a:fld>
            <a:endParaRPr lang="en-US"/>
          </a:p>
        </p:txBody>
      </p:sp>
      <p:sp>
        <p:nvSpPr>
          <p:cNvPr id="5" name="Footer Placeholder 4">
            <a:extLst>
              <a:ext uri="{FF2B5EF4-FFF2-40B4-BE49-F238E27FC236}">
                <a16:creationId xmlns:a16="http://schemas.microsoft.com/office/drawing/2014/main" id="{C53B34CB-D2A1-4BD0-B0DB-BF807479C78F}"/>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61A60B-5B72-4663-8F0A-9ADCCA3EDD43}"/>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195FDF62-87D9-4E93-B00C-2C70A8BB2A86}" type="slidenum">
              <a:rPr lang="en-US" smtClean="0"/>
              <a:t>‹#›</a:t>
            </a:fld>
            <a:endParaRPr lang="en-US"/>
          </a:p>
        </p:txBody>
      </p:sp>
    </p:spTree>
    <p:extLst>
      <p:ext uri="{BB962C8B-B14F-4D97-AF65-F5344CB8AC3E}">
        <p14:creationId xmlns:p14="http://schemas.microsoft.com/office/powerpoint/2010/main" val="38222823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10410B-A525-4CE0-8E1F-634467CAB4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1259AE93-78FC-4DFF-827A-21743F5C5544}"/>
              </a:ext>
            </a:extLst>
          </p:cNvPr>
          <p:cNvSpPr txBox="1"/>
          <p:nvPr/>
        </p:nvSpPr>
        <p:spPr>
          <a:xfrm>
            <a:off x="1820708" y="3562782"/>
            <a:ext cx="6805402" cy="523220"/>
          </a:xfrm>
          <a:prstGeom prst="rect">
            <a:avLst/>
          </a:prstGeom>
          <a:noFill/>
        </p:spPr>
        <p:txBody>
          <a:bodyPr wrap="square">
            <a:spAutoFit/>
          </a:bodyPr>
          <a:lstStyle/>
          <a:p>
            <a:pPr algn="ctr"/>
            <a:r>
              <a:rPr lang="nb-NO" sz="2800" b="1" i="0" dirty="0">
                <a:solidFill>
                  <a:srgbClr val="FFFF00"/>
                </a:solidFill>
                <a:effectLst/>
                <a:latin typeface="Arial" panose="020B0604020202020204" pitchFamily="34" charset="0"/>
              </a:rPr>
              <a:t>Phúc Âm: Ga 14, 7-14</a:t>
            </a:r>
            <a:endParaRPr lang="en-US" sz="2800" b="1" dirty="0">
              <a:solidFill>
                <a:srgbClr val="FFFF00"/>
              </a:solidFill>
            </a:endParaRPr>
          </a:p>
        </p:txBody>
      </p:sp>
      <p:pic>
        <p:nvPicPr>
          <p:cNvPr id="10" name="Picture 9">
            <a:extLst>
              <a:ext uri="{FF2B5EF4-FFF2-40B4-BE49-F238E27FC236}">
                <a16:creationId xmlns:a16="http://schemas.microsoft.com/office/drawing/2014/main" id="{7E45B6C3-ADA9-4424-8712-EB45D6E506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340" y="380326"/>
            <a:ext cx="1012282" cy="1012282"/>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0070C0"/>
                </a:solidFill>
                <a:effectLst/>
                <a:latin typeface="Arial" panose="020B0604020202020204" pitchFamily="34" charset="0"/>
                <a:cs typeface="Arial" panose="020B0604020202020204" pitchFamily="34" charset="0"/>
              </a:rPr>
              <a:t>CA KẾT LỄ</a:t>
            </a:r>
            <a:endParaRPr lang="en-US" sz="7200" b="1" dirty="0">
              <a:solidFill>
                <a:srgbClr val="0070C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C07908A1-4D6C-4F59-BADF-DDC7CE8B70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10410B-A525-4CE0-8E1F-634467CAB4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1259AE93-78FC-4DFF-827A-21743F5C5544}"/>
              </a:ext>
            </a:extLst>
          </p:cNvPr>
          <p:cNvSpPr txBox="1"/>
          <p:nvPr/>
        </p:nvSpPr>
        <p:spPr>
          <a:xfrm>
            <a:off x="1820708" y="3562782"/>
            <a:ext cx="680540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a:t>
            </a:r>
            <a:r>
              <a:rPr lang="en-US" sz="2800" b="1" dirty="0">
                <a:solidFill>
                  <a:srgbClr val="FFFF00"/>
                </a:solidFill>
                <a:latin typeface="Arial" panose="020B0604020202020204" pitchFamily="34" charset="0"/>
              </a:rPr>
              <a:t> </a:t>
            </a:r>
            <a:r>
              <a:rPr lang="en-US" sz="2800" b="1" i="0" dirty="0">
                <a:solidFill>
                  <a:srgbClr val="FFFF00"/>
                </a:solidFill>
                <a:effectLst/>
                <a:latin typeface="Arial" panose="020B0604020202020204" pitchFamily="34" charset="0"/>
              </a:rPr>
              <a:t>TUẦN IV PHỤC SINH NĂM A</a:t>
            </a:r>
            <a:endParaRPr lang="en-US" sz="2800" b="1" dirty="0">
              <a:solidFill>
                <a:srgbClr val="FFFF00"/>
              </a:solidFill>
            </a:endParaRPr>
          </a:p>
        </p:txBody>
      </p:sp>
      <p:pic>
        <p:nvPicPr>
          <p:cNvPr id="10" name="Picture 9">
            <a:extLst>
              <a:ext uri="{FF2B5EF4-FFF2-40B4-BE49-F238E27FC236}">
                <a16:creationId xmlns:a16="http://schemas.microsoft.com/office/drawing/2014/main" id="{7E45B6C3-ADA9-4424-8712-EB45D6E506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340" y="380326"/>
            <a:ext cx="1012282" cy="1012282"/>
          </a:xfrm>
          <a:prstGeom prst="rect">
            <a:avLst/>
          </a:prstGeom>
        </p:spPr>
      </p:pic>
    </p:spTree>
    <p:extLst>
      <p:ext uri="{BB962C8B-B14F-4D97-AF65-F5344CB8AC3E}">
        <p14:creationId xmlns:p14="http://schemas.microsoft.com/office/powerpoint/2010/main" val="331037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45992" y="822353"/>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rgbClr val="C00000"/>
                </a:solidFill>
                <a:effectLst/>
                <a:latin typeface="Arial" panose="020B0604020202020204" pitchFamily="34" charset="0"/>
              </a:rPr>
              <a:t>Hỡi dân riêng Chúa, hãy rao giảng quyền năng của Đấng đã gọi anh em ra khỏi tối tăm, mà vào ánh sáng kỳ diệu của Người – Alleluia.</a:t>
            </a:r>
            <a:endParaRPr lang="en-US" sz="4400" b="1" i="0" u="none" strike="noStrike" kern="1200" cap="none" spc="0" baseline="0" dirty="0">
              <a:solidFill>
                <a:srgbClr val="C00000"/>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8644"/>
            <a:ext cx="4343400" cy="830997"/>
          </a:xfrm>
          <a:prstGeom prst="rect">
            <a:avLst/>
          </a:prstGeom>
          <a:noFill/>
        </p:spPr>
        <p:txBody>
          <a:bodyPr wrap="square" rtlCol="0">
            <a:spAutoFit/>
          </a:bodyPr>
          <a:lstStyle/>
          <a:p>
            <a:r>
              <a:rPr lang="en-US" sz="4800" b="1" dirty="0">
                <a:solidFill>
                  <a:srgbClr val="0070C0"/>
                </a:solidFill>
                <a:effectLst/>
                <a:latin typeface="Arial" panose="020B0604020202020204" pitchFamily="34" charset="0"/>
                <a:cs typeface="Arial" panose="020B0604020202020204" pitchFamily="34" charset="0"/>
              </a:rPr>
              <a:t>Ca </a:t>
            </a:r>
            <a:r>
              <a:rPr lang="en-US" sz="4800" b="1" dirty="0" err="1">
                <a:solidFill>
                  <a:srgbClr val="0070C0"/>
                </a:solidFill>
                <a:effectLst/>
                <a:latin typeface="Arial" panose="020B0604020202020204" pitchFamily="34" charset="0"/>
                <a:cs typeface="Arial" panose="020B0604020202020204" pitchFamily="34" charset="0"/>
              </a:rPr>
              <a:t>Nhập</a:t>
            </a:r>
            <a:r>
              <a:rPr lang="en-US" sz="4800" b="1" dirty="0">
                <a:solidFill>
                  <a:srgbClr val="0070C0"/>
                </a:solidFill>
                <a:effectLst/>
                <a:latin typeface="Arial" panose="020B0604020202020204" pitchFamily="34" charset="0"/>
                <a:cs typeface="Arial" panose="020B0604020202020204" pitchFamily="34" charset="0"/>
              </a:rPr>
              <a:t> </a:t>
            </a:r>
            <a:r>
              <a:rPr lang="en-US" sz="4800" b="1" dirty="0" err="1">
                <a:solidFill>
                  <a:srgbClr val="0070C0"/>
                </a:solidFill>
                <a:effectLst/>
                <a:latin typeface="Arial" panose="020B0604020202020204" pitchFamily="34" charset="0"/>
                <a:cs typeface="Arial" panose="020B0604020202020204" pitchFamily="34" charset="0"/>
              </a:rPr>
              <a:t>Lễ</a:t>
            </a:r>
            <a:endParaRPr lang="en-US" sz="4800" dirty="0">
              <a:solidFill>
                <a:srgbClr val="0070C0"/>
              </a:solidFill>
            </a:endParaRPr>
          </a:p>
        </p:txBody>
      </p:sp>
      <p:pic>
        <p:nvPicPr>
          <p:cNvPr id="6" name="Picture 5">
            <a:extLst>
              <a:ext uri="{FF2B5EF4-FFF2-40B4-BE49-F238E27FC236}">
                <a16:creationId xmlns:a16="http://schemas.microsoft.com/office/drawing/2014/main" id="{8EE05D0F-09FB-4A0C-8B57-89D58C170F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125759" y="752431"/>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rgbClr val="C00000"/>
                </a:solidFill>
                <a:effectLst/>
                <a:latin typeface="Arial" panose="020B0604020202020204" pitchFamily="34" charset="0"/>
              </a:rPr>
              <a:t>“</a:t>
            </a:r>
            <a:r>
              <a:rPr lang="en-US" sz="4400" b="1" i="1" dirty="0" err="1">
                <a:solidFill>
                  <a:srgbClr val="C00000"/>
                </a:solidFill>
                <a:effectLst/>
                <a:latin typeface="Arial" panose="020B0604020202020204" pitchFamily="34" charset="0"/>
              </a:rPr>
              <a:t>Ðây</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chúng</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tôi</a:t>
            </a:r>
            <a:r>
              <a:rPr lang="en-US" sz="4400" b="1" i="1" dirty="0">
                <a:solidFill>
                  <a:srgbClr val="C00000"/>
                </a:solidFill>
                <a:effectLst/>
                <a:latin typeface="Arial" panose="020B0604020202020204" pitchFamily="34" charset="0"/>
              </a:rPr>
              <a:t> quay </a:t>
            </a:r>
            <a:r>
              <a:rPr lang="en-US" sz="4400" b="1" i="1" dirty="0" err="1">
                <a:solidFill>
                  <a:srgbClr val="C00000"/>
                </a:solidFill>
                <a:effectLst/>
                <a:latin typeface="Arial" panose="020B0604020202020204" pitchFamily="34" charset="0"/>
              </a:rPr>
              <a:t>về</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phía</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các</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dân</a:t>
            </a:r>
            <a:r>
              <a:rPr lang="en-US" sz="4400" b="1" i="1" dirty="0">
                <a:solidFill>
                  <a:srgbClr val="C00000"/>
                </a:solidFill>
                <a:effectLst/>
                <a:latin typeface="Arial" panose="020B0604020202020204" pitchFamily="34" charset="0"/>
              </a:rPr>
              <a:t> </a:t>
            </a:r>
            <a:r>
              <a:rPr lang="en-US" sz="4400" b="1" i="1" dirty="0" err="1">
                <a:solidFill>
                  <a:srgbClr val="C00000"/>
                </a:solidFill>
                <a:effectLst/>
                <a:latin typeface="Arial" panose="020B0604020202020204" pitchFamily="34" charset="0"/>
              </a:rPr>
              <a:t>ngoại</a:t>
            </a:r>
            <a:r>
              <a:rPr lang="en-US" sz="4400" b="1" i="1" dirty="0">
                <a:solidFill>
                  <a:srgbClr val="C00000"/>
                </a:solidFill>
                <a:effectLst/>
                <a:latin typeface="Arial" panose="020B0604020202020204" pitchFamily="34" charset="0"/>
              </a:rPr>
              <a:t>”.</a:t>
            </a:r>
            <a:endParaRPr lang="en-US" sz="4400" b="1" i="0" dirty="0">
              <a:solidFill>
                <a:srgbClr val="C00000"/>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tabLst>
                <a:tab pos="857250" algn="l"/>
              </a:tabLst>
            </a:pPr>
            <a:r>
              <a:rPr lang="en-US" sz="4000" b="1" dirty="0" err="1">
                <a:solidFill>
                  <a:srgbClr val="0070C0"/>
                </a:solidFill>
                <a:latin typeface="Arial" panose="020B0604020202020204" pitchFamily="34" charset="0"/>
              </a:rPr>
              <a:t>Bài</a:t>
            </a:r>
            <a:r>
              <a:rPr lang="en-US" sz="4000" b="1" dirty="0">
                <a:solidFill>
                  <a:srgbClr val="0070C0"/>
                </a:solidFill>
                <a:latin typeface="Arial" panose="020B0604020202020204" pitchFamily="34" charset="0"/>
              </a:rPr>
              <a:t> </a:t>
            </a:r>
            <a:r>
              <a:rPr lang="en-US" sz="4000" b="1" dirty="0" err="1">
                <a:solidFill>
                  <a:srgbClr val="0070C0"/>
                </a:solidFill>
                <a:latin typeface="Arial" panose="020B0604020202020204" pitchFamily="34" charset="0"/>
              </a:rPr>
              <a:t>Đọc</a:t>
            </a:r>
            <a:r>
              <a:rPr lang="en-US" sz="4000" b="1" dirty="0">
                <a:solidFill>
                  <a:srgbClr val="0070C0"/>
                </a:solidFill>
                <a:latin typeface="Arial" panose="020B0604020202020204" pitchFamily="34" charset="0"/>
              </a:rPr>
              <a:t> 1: </a:t>
            </a:r>
            <a:r>
              <a:rPr lang="en-US" sz="4000" b="0" i="0" dirty="0">
                <a:solidFill>
                  <a:srgbClr val="C00000"/>
                </a:solidFill>
                <a:effectLst/>
                <a:latin typeface="Roboto" panose="02000000000000000000" pitchFamily="2" charset="0"/>
              </a:rPr>
              <a:t> </a:t>
            </a:r>
            <a:r>
              <a:rPr lang="en-US" sz="4000" b="0" i="0" dirty="0" err="1">
                <a:solidFill>
                  <a:srgbClr val="C00000"/>
                </a:solidFill>
                <a:effectLst/>
                <a:latin typeface="Arial" panose="020B0604020202020204" pitchFamily="34" charset="0"/>
              </a:rPr>
              <a:t>Cv</a:t>
            </a:r>
            <a:r>
              <a:rPr lang="en-US" sz="4000" b="0" i="0" dirty="0">
                <a:solidFill>
                  <a:srgbClr val="C00000"/>
                </a:solidFill>
                <a:effectLst/>
                <a:latin typeface="Arial" panose="020B0604020202020204" pitchFamily="34" charset="0"/>
              </a:rPr>
              <a:t> 13, 44-52</a:t>
            </a:r>
            <a:endParaRPr lang="en-US" sz="4000" dirty="0">
              <a:solidFill>
                <a:srgbClr val="C00000"/>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8" y="2198981"/>
            <a:ext cx="8892482" cy="646331"/>
          </a:xfrm>
          <a:prstGeom prst="rect">
            <a:avLst/>
          </a:prstGeom>
          <a:noFill/>
        </p:spPr>
        <p:txBody>
          <a:bodyPr wrap="square">
            <a:spAutoFit/>
          </a:bodyPr>
          <a:lstStyle/>
          <a:p>
            <a:r>
              <a:rPr lang="en-US" sz="3600" b="0" i="0" dirty="0" err="1">
                <a:solidFill>
                  <a:srgbClr val="C00000"/>
                </a:solidFill>
                <a:effectLst/>
                <a:latin typeface="arial" panose="020B0604020202020204" pitchFamily="34" charset="0"/>
              </a:rPr>
              <a:t>Trích</a:t>
            </a:r>
            <a:r>
              <a:rPr lang="en-US" sz="3600" b="0" i="0" dirty="0">
                <a:solidFill>
                  <a:srgbClr val="C00000"/>
                </a:solidFill>
                <a:effectLst/>
                <a:latin typeface="arial" panose="020B0604020202020204" pitchFamily="34" charset="0"/>
              </a:rPr>
              <a:t> </a:t>
            </a:r>
            <a:r>
              <a:rPr lang="en-US" sz="3600" b="0" i="0" dirty="0" err="1">
                <a:solidFill>
                  <a:srgbClr val="C00000"/>
                </a:solidFill>
                <a:effectLst/>
                <a:latin typeface="arial" panose="020B0604020202020204" pitchFamily="34" charset="0"/>
              </a:rPr>
              <a:t>Sách</a:t>
            </a:r>
            <a:r>
              <a:rPr lang="en-US" sz="3600" b="0" i="0" dirty="0">
                <a:solidFill>
                  <a:srgbClr val="C00000"/>
                </a:solidFill>
                <a:effectLst/>
                <a:latin typeface="arial" panose="020B0604020202020204" pitchFamily="34" charset="0"/>
              </a:rPr>
              <a:t> </a:t>
            </a:r>
            <a:r>
              <a:rPr lang="en-US" sz="3600" b="0" i="0" dirty="0" err="1">
                <a:solidFill>
                  <a:srgbClr val="C00000"/>
                </a:solidFill>
                <a:effectLst/>
                <a:latin typeface="Arial" panose="020B0604020202020204" pitchFamily="34" charset="0"/>
              </a:rPr>
              <a:t>Tông</a:t>
            </a:r>
            <a:r>
              <a:rPr lang="en-US" sz="3600" b="0" i="0" dirty="0">
                <a:solidFill>
                  <a:srgbClr val="C00000"/>
                </a:solidFill>
                <a:effectLst/>
                <a:latin typeface="Arial" panose="020B0604020202020204" pitchFamily="34" charset="0"/>
              </a:rPr>
              <a:t> </a:t>
            </a:r>
            <a:r>
              <a:rPr lang="en-US" sz="3600" b="0" i="0" dirty="0" err="1">
                <a:solidFill>
                  <a:srgbClr val="C00000"/>
                </a:solidFill>
                <a:effectLst/>
                <a:latin typeface="Arial" panose="020B0604020202020204" pitchFamily="34" charset="0"/>
              </a:rPr>
              <a:t>đồ</a:t>
            </a:r>
            <a:r>
              <a:rPr lang="en-US" sz="3600" b="0" i="0" dirty="0">
                <a:solidFill>
                  <a:srgbClr val="C00000"/>
                </a:solidFill>
                <a:effectLst/>
                <a:latin typeface="Arial" panose="020B0604020202020204" pitchFamily="34" charset="0"/>
              </a:rPr>
              <a:t> </a:t>
            </a:r>
            <a:r>
              <a:rPr lang="en-US" sz="3600" b="0" i="0" dirty="0" err="1">
                <a:solidFill>
                  <a:srgbClr val="C00000"/>
                </a:solidFill>
                <a:effectLst/>
                <a:latin typeface="Arial" panose="020B0604020202020204" pitchFamily="34" charset="0"/>
              </a:rPr>
              <a:t>Công</a:t>
            </a:r>
            <a:r>
              <a:rPr lang="en-US" sz="3600" b="0" i="0" dirty="0">
                <a:solidFill>
                  <a:srgbClr val="C00000"/>
                </a:solidFill>
                <a:effectLst/>
                <a:latin typeface="Arial" panose="020B0604020202020204" pitchFamily="34" charset="0"/>
              </a:rPr>
              <a:t> </a:t>
            </a:r>
            <a:r>
              <a:rPr lang="en-US" sz="3600" b="0" i="0" dirty="0" err="1">
                <a:solidFill>
                  <a:srgbClr val="C00000"/>
                </a:solidFill>
                <a:effectLst/>
                <a:latin typeface="Arial" panose="020B0604020202020204" pitchFamily="34" charset="0"/>
              </a:rPr>
              <a:t>vụ</a:t>
            </a:r>
            <a:r>
              <a:rPr lang="en-US" sz="3600" b="0" i="0" dirty="0">
                <a:solidFill>
                  <a:srgbClr val="C00000"/>
                </a:solidFill>
                <a:effectLst/>
                <a:latin typeface="Arial" panose="020B0604020202020204" pitchFamily="34" charset="0"/>
              </a:rPr>
              <a:t>.</a:t>
            </a:r>
            <a:endParaRPr lang="en-US" sz="3600" dirty="0">
              <a:solidFill>
                <a:srgbClr val="C00000"/>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8018" y="2694648"/>
            <a:ext cx="4458277" cy="2404307"/>
          </a:xfrm>
          <a:prstGeom prst="rect">
            <a:avLst/>
          </a:prstGeom>
        </p:spPr>
      </p:pic>
      <p:pic>
        <p:nvPicPr>
          <p:cNvPr id="7" name="Picture 6">
            <a:extLst>
              <a:ext uri="{FF2B5EF4-FFF2-40B4-BE49-F238E27FC236}">
                <a16:creationId xmlns:a16="http://schemas.microsoft.com/office/drawing/2014/main" id="{487702C5-416C-4CD3-A85C-2060EC9705E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361855"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rgbClr val="C00000"/>
                </a:solidFill>
                <a:effectLst/>
                <a:latin typeface="Arial" panose="020B0604020202020204" pitchFamily="34" charset="0"/>
              </a:rPr>
              <a:t> </a:t>
            </a:r>
            <a:r>
              <a:rPr lang="en-US" sz="4400" b="1" i="0" dirty="0" err="1">
                <a:solidFill>
                  <a:srgbClr val="C00000"/>
                </a:solidFill>
                <a:effectLst/>
                <a:latin typeface="Arial" panose="020B0604020202020204" pitchFamily="34" charset="0"/>
              </a:rPr>
              <a:t>Ðáp</a:t>
            </a:r>
            <a:r>
              <a:rPr lang="en-US" sz="4400" b="1" i="0" dirty="0">
                <a:solidFill>
                  <a:srgbClr val="C00000"/>
                </a:solidFill>
                <a:effectLst/>
                <a:latin typeface="Arial" panose="020B0604020202020204" pitchFamily="34" charset="0"/>
              </a:rPr>
              <a:t>: </a:t>
            </a:r>
            <a:r>
              <a:rPr lang="vi-VN" sz="4400" b="1" i="0" dirty="0">
                <a:solidFill>
                  <a:srgbClr val="C00000"/>
                </a:solidFill>
                <a:effectLst/>
                <a:latin typeface="Arial" panose="020B0604020202020204" pitchFamily="34" charset="0"/>
              </a:rPr>
              <a:t>Khắp nơi bờ cõi địa cầu đã nhìn thấy ơn cứu độ của Thiên Chúa chúng ta</a:t>
            </a:r>
            <a:endParaRPr lang="en-US" sz="4400" b="1" i="0" u="none" strike="noStrike" kern="1200" cap="none" spc="0" baseline="0" dirty="0">
              <a:ln w="12700">
                <a:solidFill>
                  <a:schemeClr val="accent4">
                    <a:lumMod val="50000"/>
                  </a:schemeClr>
                </a:solidFill>
              </a:ln>
              <a:solidFill>
                <a:srgbClr val="C00000"/>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0070C0"/>
                </a:solidFill>
                <a:uFillTx/>
                <a:latin typeface="Calibri"/>
              </a:rPr>
              <a:t>Đáp</a:t>
            </a:r>
            <a:r>
              <a:rPr lang="en-US" sz="5400" b="1" i="0" u="none" strike="noStrike" kern="1200" cap="none" spc="0" baseline="0" dirty="0">
                <a:solidFill>
                  <a:srgbClr val="0070C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51687" y="1061159"/>
            <a:ext cx="7833090" cy="646331"/>
          </a:xfrm>
          <a:prstGeom prst="rect">
            <a:avLst/>
          </a:prstGeom>
          <a:noFill/>
        </p:spPr>
        <p:txBody>
          <a:bodyPr wrap="square">
            <a:spAutoFit/>
          </a:bodyPr>
          <a:lstStyle/>
          <a:p>
            <a:pPr algn="ctr"/>
            <a:r>
              <a:rPr lang="da-DK" sz="3600" b="0" i="0" dirty="0">
                <a:solidFill>
                  <a:srgbClr val="333333"/>
                </a:solidFill>
                <a:effectLst/>
                <a:latin typeface="Arial" panose="020B0604020202020204" pitchFamily="34" charset="0"/>
              </a:rPr>
              <a:t> </a:t>
            </a:r>
            <a:r>
              <a:rPr lang="de-DE" sz="3600" b="0" i="0" dirty="0">
                <a:solidFill>
                  <a:srgbClr val="C00000"/>
                </a:solidFill>
                <a:effectLst/>
                <a:latin typeface="Arial" panose="020B0604020202020204" pitchFamily="34" charset="0"/>
              </a:rPr>
              <a:t>Tv 97, 1. 2-3ab. 3cd-4</a:t>
            </a:r>
            <a:endParaRPr lang="en-US" sz="3600" dirty="0">
              <a:solidFill>
                <a:srgbClr val="C00000"/>
              </a:solidFill>
            </a:endParaRPr>
          </a:p>
        </p:txBody>
      </p:sp>
      <p:pic>
        <p:nvPicPr>
          <p:cNvPr id="5" name="Picture 4">
            <a:extLst>
              <a:ext uri="{FF2B5EF4-FFF2-40B4-BE49-F238E27FC236}">
                <a16:creationId xmlns:a16="http://schemas.microsoft.com/office/drawing/2014/main" id="{533EBB29-67B8-49AF-843D-5410796F08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411176" y="220147"/>
            <a:ext cx="7725534" cy="769441"/>
          </a:xfrm>
          <a:prstGeom prst="rect">
            <a:avLst/>
          </a:prstGeom>
          <a:noFill/>
        </p:spPr>
        <p:txBody>
          <a:bodyPr wrap="square" rtlCol="0">
            <a:spAutoFit/>
          </a:bodyPr>
          <a:lstStyle/>
          <a:p>
            <a:pPr algn="ctr"/>
            <a:r>
              <a:rPr lang="en-US" sz="4400" b="1" i="0" dirty="0">
                <a:solidFill>
                  <a:srgbClr val="0070C0"/>
                </a:solidFill>
                <a:effectLst/>
                <a:latin typeface="Arial" panose="020B0604020202020204" pitchFamily="34" charset="0"/>
              </a:rPr>
              <a:t>Alleluia:</a:t>
            </a:r>
            <a:r>
              <a:rPr lang="en-US" sz="4400" b="0" i="0" dirty="0">
                <a:solidFill>
                  <a:srgbClr val="333333"/>
                </a:solidFill>
                <a:effectLst/>
                <a:latin typeface="Arial" panose="020B0604020202020204" pitchFamily="34" charset="0"/>
              </a:rPr>
              <a:t> </a:t>
            </a:r>
            <a:r>
              <a:rPr lang="en-US" sz="4400" b="0" i="0" dirty="0">
                <a:solidFill>
                  <a:srgbClr val="FF0000"/>
                </a:solidFill>
                <a:effectLst/>
                <a:latin typeface="Arial" panose="020B0604020202020204" pitchFamily="34" charset="0"/>
              </a:rPr>
              <a:t> Cl 3, 1</a:t>
            </a:r>
            <a:endParaRPr lang="en-US" sz="4400" b="1" dirty="0">
              <a:solidFill>
                <a:srgbClr val="C000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822353"/>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en-US" sz="4400" i="0" dirty="0">
                <a:solidFill>
                  <a:srgbClr val="0070C0"/>
                </a:solidFill>
                <a:effectLst/>
                <a:latin typeface="Arial" panose="020B0604020202020204" pitchFamily="34" charset="0"/>
              </a:rPr>
              <a:t>Alleluia, alleluia! </a:t>
            </a:r>
            <a:r>
              <a:rPr lang="vi-VN" sz="4400" i="0" dirty="0">
                <a:solidFill>
                  <a:srgbClr val="C00000"/>
                </a:solidFill>
                <a:effectLst/>
                <a:latin typeface="Arial" panose="020B0604020202020204" pitchFamily="34" charset="0"/>
              </a:rPr>
              <a:t>– Nếu anh em sống lại làm một với Ðức Kitô, thì anh em hãy tìm kiếm những sự cao siêu trên trời, nơi Ðức Kitô đang ngự bên hữu Thiên Chúa. –</a:t>
            </a:r>
            <a:r>
              <a:rPr lang="vi-VN" sz="4400" i="0" dirty="0">
                <a:solidFill>
                  <a:srgbClr val="0070C0"/>
                </a:solidFill>
                <a:effectLst/>
                <a:latin typeface="Arial" panose="020B0604020202020204" pitchFamily="34" charset="0"/>
              </a:rPr>
              <a:t>Alleluia.</a:t>
            </a:r>
            <a:r>
              <a:rPr lang="en-US" sz="4400" i="0" dirty="0">
                <a:solidFill>
                  <a:srgbClr val="0070C0"/>
                </a:solidFill>
                <a:effectLst/>
                <a:latin typeface="Arial" panose="020B0604020202020204" pitchFamily="34" charset="0"/>
              </a:rPr>
              <a:t> Alleluia.</a:t>
            </a:r>
            <a:endParaRPr lang="vi-VN" sz="4400" u="sng" dirty="0">
              <a:solidFill>
                <a:srgbClr val="0070C0"/>
              </a:solidFill>
              <a:latin typeface="+mn-lt"/>
              <a:cs typeface="Arial" panose="020B0604020202020204" pitchFamily="34" charset="0"/>
            </a:endParaRPr>
          </a:p>
        </p:txBody>
      </p:sp>
      <p:pic>
        <p:nvPicPr>
          <p:cNvPr id="4" name="Picture 3">
            <a:extLst>
              <a:ext uri="{FF2B5EF4-FFF2-40B4-BE49-F238E27FC236}">
                <a16:creationId xmlns:a16="http://schemas.microsoft.com/office/drawing/2014/main" id="{64D7E847-2F36-4C31-B8D6-1548EA3853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910410B-A525-4CE0-8E1F-634467CAB4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1259AE93-78FC-4DFF-827A-21743F5C5544}"/>
              </a:ext>
            </a:extLst>
          </p:cNvPr>
          <p:cNvSpPr txBox="1"/>
          <p:nvPr/>
        </p:nvSpPr>
        <p:spPr>
          <a:xfrm>
            <a:off x="1820708" y="3562782"/>
            <a:ext cx="6805402" cy="523220"/>
          </a:xfrm>
          <a:prstGeom prst="rect">
            <a:avLst/>
          </a:prstGeom>
          <a:noFill/>
        </p:spPr>
        <p:txBody>
          <a:bodyPr wrap="square">
            <a:spAutoFit/>
          </a:bodyPr>
          <a:lstStyle/>
          <a:p>
            <a:pPr algn="ctr"/>
            <a:r>
              <a:rPr lang="nb-NO" sz="2800" b="1" i="0" dirty="0">
                <a:solidFill>
                  <a:srgbClr val="FFFF00"/>
                </a:solidFill>
                <a:effectLst/>
                <a:latin typeface="Arial" panose="020B0604020202020204" pitchFamily="34" charset="0"/>
              </a:rPr>
              <a:t>Phúc Âm: Ga 14, 7-14</a:t>
            </a:r>
            <a:endParaRPr lang="en-US" sz="2800" b="1" dirty="0">
              <a:solidFill>
                <a:srgbClr val="FFFF00"/>
              </a:solidFill>
            </a:endParaRPr>
          </a:p>
        </p:txBody>
      </p:sp>
      <p:pic>
        <p:nvPicPr>
          <p:cNvPr id="10" name="Picture 9">
            <a:extLst>
              <a:ext uri="{FF2B5EF4-FFF2-40B4-BE49-F238E27FC236}">
                <a16:creationId xmlns:a16="http://schemas.microsoft.com/office/drawing/2014/main" id="{7E45B6C3-ADA9-4424-8712-EB45D6E506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340" y="380326"/>
            <a:ext cx="1012282" cy="1012282"/>
          </a:xfrm>
          <a:prstGeom prst="rect">
            <a:avLst/>
          </a:prstGeom>
        </p:spPr>
      </p:pic>
    </p:spTree>
    <p:extLst>
      <p:ext uri="{BB962C8B-B14F-4D97-AF65-F5344CB8AC3E}">
        <p14:creationId xmlns:p14="http://schemas.microsoft.com/office/powerpoint/2010/main" val="1679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85785" y="2063918"/>
            <a:ext cx="5299272" cy="1015663"/>
          </a:xfrm>
          <a:prstGeom prst="rect">
            <a:avLst/>
          </a:prstGeom>
          <a:noFill/>
        </p:spPr>
        <p:txBody>
          <a:bodyPr wrap="square" rtlCol="0">
            <a:spAutoFit/>
          </a:bodyPr>
          <a:lstStyle/>
          <a:p>
            <a:pPr algn="ctr"/>
            <a:r>
              <a:rPr lang="en-US" sz="6000" b="1" dirty="0">
                <a:solidFill>
                  <a:srgbClr val="0070C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pic>
        <p:nvPicPr>
          <p:cNvPr id="4" name="Picture 3">
            <a:extLst>
              <a:ext uri="{FF2B5EF4-FFF2-40B4-BE49-F238E27FC236}">
                <a16:creationId xmlns:a16="http://schemas.microsoft.com/office/drawing/2014/main" id="{DE714D4A-1A83-4ADF-99DB-B4FF49C294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09403" y="26455"/>
            <a:ext cx="4114800" cy="769441"/>
          </a:xfrm>
          <a:prstGeom prst="rect">
            <a:avLst/>
          </a:prstGeom>
          <a:noFill/>
        </p:spPr>
        <p:txBody>
          <a:bodyPr wrap="square" rtlCol="0">
            <a:spAutoFit/>
          </a:bodyPr>
          <a:lstStyle/>
          <a:p>
            <a:pPr algn="ctr"/>
            <a:r>
              <a:rPr lang="en-US" sz="4400" b="1" dirty="0">
                <a:solidFill>
                  <a:srgbClr val="0070C0"/>
                </a:solidFill>
                <a:effectLst/>
                <a:latin typeface="Arial" panose="020B0604020202020204" pitchFamily="34" charset="0"/>
                <a:cs typeface="Arial" panose="020B0604020202020204" pitchFamily="34" charset="0"/>
              </a:rPr>
              <a:t>CA HIỆP LỄ</a:t>
            </a:r>
            <a:endParaRPr lang="en-US" sz="4400" dirty="0">
              <a:solidFill>
                <a:srgbClr val="0070C0"/>
              </a:solidFill>
            </a:endParaRPr>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52164"/>
            <a:ext cx="8731305" cy="4524315"/>
          </a:xfrm>
          <a:prstGeom prst="rect">
            <a:avLst/>
          </a:prstGeom>
          <a:noFill/>
        </p:spPr>
        <p:txBody>
          <a:bodyPr wrap="square">
            <a:spAutoFit/>
          </a:bodyPr>
          <a:lstStyle/>
          <a:p>
            <a:pPr algn="just"/>
            <a:r>
              <a:rPr lang="vi-VN" sz="3600" b="1" i="0" dirty="0">
                <a:solidFill>
                  <a:srgbClr val="C00000"/>
                </a:solidFill>
                <a:effectLst/>
                <a:latin typeface="Arial" panose="020B0604020202020204" pitchFamily="34" charset="0"/>
              </a:rPr>
              <a:t>Lạy Chúa, chúng con vừa cử hành lễ tạ ơn để tưởng nhớ Ðức Kitô Con Chúa, như lời Người truyền dạy, và chúng con đã được rước Mình và Máu Thánh Người; cúi xin Chúa nhận lời chúng con khẩn nguyện và ban cho chúng con được thêm lòng yêu mến. Chúng con cầu xin…</a:t>
            </a:r>
            <a:endParaRPr lang="en-US" sz="3600" b="1" dirty="0">
              <a:solidFill>
                <a:srgbClr val="C00000"/>
              </a:solidFill>
              <a:cs typeface="Arial" panose="020B0604020202020204" pitchFamily="34" charset="0"/>
            </a:endParaRPr>
          </a:p>
        </p:txBody>
      </p:sp>
      <p:pic>
        <p:nvPicPr>
          <p:cNvPr id="5" name="Picture 4">
            <a:extLst>
              <a:ext uri="{FF2B5EF4-FFF2-40B4-BE49-F238E27FC236}">
                <a16:creationId xmlns:a16="http://schemas.microsoft.com/office/drawing/2014/main" id="{EE666E1E-9FE9-4A3D-AFFD-06F055C4B82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22353" cy="822353"/>
          </a:xfrm>
          <a:prstGeom prst="rect">
            <a:avLst/>
          </a:prstGeom>
        </p:spPr>
      </p:pic>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975</TotalTime>
  <Words>234</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Arial</vt:lpstr>
      <vt:lpstr>Calibri</vt:lpstr>
      <vt:lpstr>Calibri Light</vt:lpstr>
      <vt:lpstr>Helvetica Neue</vt:lpstr>
      <vt:lpstr>Roboto</vt:lpstr>
      <vt:lpstr>StarSymbol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91</cp:revision>
  <dcterms:created xsi:type="dcterms:W3CDTF">2018-11-13T15:52:26Z</dcterms:created>
  <dcterms:modified xsi:type="dcterms:W3CDTF">2026-04-21T02:36:26Z</dcterms:modified>
</cp:coreProperties>
</file>