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5" r:id="rId7"/>
    <p:sldId id="278" r:id="rId8"/>
    <p:sldId id="282" r:id="rId9"/>
    <p:sldId id="283" r:id="rId10"/>
    <p:sldId id="306" r:id="rId11"/>
    <p:sldId id="316"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E7B23D63-8C37-44E4-9866-C1B41CA557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7" name="TextBox 6">
            <a:extLst>
              <a:ext uri="{FF2B5EF4-FFF2-40B4-BE49-F238E27FC236}">
                <a16:creationId xmlns:a16="http://schemas.microsoft.com/office/drawing/2014/main" id="{6F1A3EED-777A-4E9E-871F-DBC9AF2A4AE0}"/>
              </a:ext>
            </a:extLst>
          </p:cNvPr>
          <p:cNvSpPr txBox="1"/>
          <p:nvPr/>
        </p:nvSpPr>
        <p:spPr>
          <a:xfrm>
            <a:off x="2168665" y="3546597"/>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E7B23D63-8C37-44E4-9866-C1B41CA557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7" name="TextBox 6">
            <a:extLst>
              <a:ext uri="{FF2B5EF4-FFF2-40B4-BE49-F238E27FC236}">
                <a16:creationId xmlns:a16="http://schemas.microsoft.com/office/drawing/2014/main" id="{6F1A3EED-777A-4E9E-871F-DBC9AF2A4AE0}"/>
              </a:ext>
            </a:extLst>
          </p:cNvPr>
          <p:cNvSpPr txBox="1"/>
          <p:nvPr/>
        </p:nvSpPr>
        <p:spPr>
          <a:xfrm>
            <a:off x="2168665" y="3546597"/>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spTree>
    <p:extLst>
      <p:ext uri="{BB962C8B-B14F-4D97-AF65-F5344CB8AC3E}">
        <p14:creationId xmlns:p14="http://schemas.microsoft.com/office/powerpoint/2010/main" val="3637242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402229" y="1122791"/>
            <a:ext cx="8640961" cy="769441"/>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“Israel </a:t>
            </a:r>
            <a:r>
              <a:rPr lang="en-US" sz="4400" b="1" i="1" dirty="0" err="1">
                <a:solidFill>
                  <a:schemeClr val="bg1"/>
                </a:solidFill>
                <a:effectLst/>
                <a:latin typeface="Arial" panose="020B0604020202020204" pitchFamily="34" charset="0"/>
              </a:rPr>
              <a:t>lìa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bỏ</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Ðavít</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27602"/>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11, 29-32; 12, 19</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50708" y="2108763"/>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47129" y="3033180"/>
            <a:ext cx="4196061" cy="226289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77429" y="1946379"/>
            <a:ext cx="831052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Ta là Chúa, là Thiên Chúa của ngươi, ngươi hãy nghe Ta răn bảo (c. 11a &amp; 9a).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343278" y="1182505"/>
            <a:ext cx="7125036" cy="707886"/>
          </a:xfrm>
          <a:prstGeom prst="rect">
            <a:avLst/>
          </a:prstGeom>
          <a:noFill/>
        </p:spPr>
        <p:txBody>
          <a:bodyPr wrap="square">
            <a:spAutoFit/>
          </a:bodyPr>
          <a:lstStyle/>
          <a:p>
            <a:pPr algn="ctr"/>
            <a:r>
              <a:rPr lang="de-DE" sz="4000" b="0" i="0" dirty="0">
                <a:solidFill>
                  <a:schemeClr val="bg1"/>
                </a:solidFill>
                <a:effectLst/>
                <a:latin typeface="Arial" panose="020B0604020202020204" pitchFamily="34" charset="0"/>
              </a:rPr>
              <a:t>Tv 80, 10-11ab. 12-13. 14-15</a:t>
            </a:r>
            <a:endParaRPr lang="en-US" sz="4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7198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4983"/>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Lạy Chúa, xin dạy bảo tôi về lối bước của Chúa và xin hướng dẫn tôi trong chân lý của Ngài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E7B23D63-8C37-44E4-9866-C1B41CA557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7" name="TextBox 6">
            <a:extLst>
              <a:ext uri="{FF2B5EF4-FFF2-40B4-BE49-F238E27FC236}">
                <a16:creationId xmlns:a16="http://schemas.microsoft.com/office/drawing/2014/main" id="{6F1A3EED-777A-4E9E-871F-DBC9AF2A4AE0}"/>
              </a:ext>
            </a:extLst>
          </p:cNvPr>
          <p:cNvSpPr txBox="1"/>
          <p:nvPr/>
        </p:nvSpPr>
        <p:spPr>
          <a:xfrm>
            <a:off x="2249586" y="3530413"/>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Mc 7, 31-37</a:t>
            </a:r>
            <a:endParaRPr lang="en-US" sz="3200" b="1" dirty="0">
              <a:solidFill>
                <a:srgbClr val="FFFF00"/>
              </a:solidFill>
            </a:endParaRPr>
          </a:p>
        </p:txBody>
      </p:sp>
    </p:spTree>
    <p:extLst>
      <p:ext uri="{BB962C8B-B14F-4D97-AF65-F5344CB8AC3E}">
        <p14:creationId xmlns:p14="http://schemas.microsoft.com/office/powerpoint/2010/main" val="42872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1721</TotalTime>
  <Words>202</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71</cp:revision>
  <dcterms:created xsi:type="dcterms:W3CDTF">2018-11-13T15:52:26Z</dcterms:created>
  <dcterms:modified xsi:type="dcterms:W3CDTF">2026-01-31T12:27:44Z</dcterms:modified>
</cp:coreProperties>
</file>