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5" r:id="rId7"/>
    <p:sldId id="278" r:id="rId8"/>
    <p:sldId id="282" r:id="rId9"/>
    <p:sldId id="283" r:id="rId10"/>
    <p:sldId id="306" r:id="rId11"/>
    <p:sldId id="316"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722C91-D47E-4D82-BFF2-BD8CDF3B7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E7B23D63-8C37-44E4-9866-C1B41CA557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7" name="TextBox 6">
            <a:extLst>
              <a:ext uri="{FF2B5EF4-FFF2-40B4-BE49-F238E27FC236}">
                <a16:creationId xmlns:a16="http://schemas.microsoft.com/office/drawing/2014/main" id="{6F1A3EED-777A-4E9E-871F-DBC9AF2A4AE0}"/>
              </a:ext>
            </a:extLst>
          </p:cNvPr>
          <p:cNvSpPr txBox="1"/>
          <p:nvPr/>
        </p:nvSpPr>
        <p:spPr>
          <a:xfrm>
            <a:off x="2168665" y="3546597"/>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V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722C91-D47E-4D82-BFF2-BD8CDF3B7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E7B23D63-8C37-44E4-9866-C1B41CA557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7" name="TextBox 6">
            <a:extLst>
              <a:ext uri="{FF2B5EF4-FFF2-40B4-BE49-F238E27FC236}">
                <a16:creationId xmlns:a16="http://schemas.microsoft.com/office/drawing/2014/main" id="{6F1A3EED-777A-4E9E-871F-DBC9AF2A4AE0}"/>
              </a:ext>
            </a:extLst>
          </p:cNvPr>
          <p:cNvSpPr txBox="1"/>
          <p:nvPr/>
        </p:nvSpPr>
        <p:spPr>
          <a:xfrm>
            <a:off x="2168665" y="3546597"/>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V THƯỜNG NIÊN A</a:t>
            </a:r>
            <a:endParaRPr lang="en-US" sz="2800" b="1" dirty="0">
              <a:solidFill>
                <a:srgbClr val="FFFF00"/>
              </a:solidFill>
            </a:endParaRPr>
          </a:p>
        </p:txBody>
      </p:sp>
    </p:spTree>
    <p:extLst>
      <p:ext uri="{BB962C8B-B14F-4D97-AF65-F5344CB8AC3E}">
        <p14:creationId xmlns:p14="http://schemas.microsoft.com/office/powerpoint/2010/main" val="363724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6165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Hãy tiến lên, chúng ta hãy thờ lạy Thiên Chúa, và hãy tiến bước trước nhan thánh Chúa, Đấng tạo thành chúng ta, vì chính Chúa là Thiên Chúa chúng ta.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402229" y="1122791"/>
            <a:ext cx="8640961" cy="769441"/>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“Israel </a:t>
            </a:r>
            <a:r>
              <a:rPr lang="en-US" sz="4400" b="1" i="1" dirty="0" err="1">
                <a:solidFill>
                  <a:schemeClr val="bg1"/>
                </a:solidFill>
                <a:effectLst/>
                <a:latin typeface="Arial" panose="020B0604020202020204" pitchFamily="34" charset="0"/>
              </a:rPr>
              <a:t>lìa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bỏ</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Ðavít</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27602"/>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1 V 11, 29-32; 12, 19</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50708" y="2108763"/>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7129" y="3033180"/>
            <a:ext cx="4196061" cy="226289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77429" y="1946379"/>
            <a:ext cx="831052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Ta là Chúa, là Thiên Chúa của ngươi, ngươi hãy nghe Ta răn bảo (c. 11a &amp; 9a).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343278" y="1182505"/>
            <a:ext cx="7125036" cy="707886"/>
          </a:xfrm>
          <a:prstGeom prst="rect">
            <a:avLst/>
          </a:prstGeom>
          <a:noFill/>
        </p:spPr>
        <p:txBody>
          <a:bodyPr wrap="square">
            <a:spAutoFit/>
          </a:bodyPr>
          <a:lstStyle/>
          <a:p>
            <a:pPr algn="ctr"/>
            <a:r>
              <a:rPr lang="de-DE" sz="4000" b="0" i="0" dirty="0">
                <a:solidFill>
                  <a:schemeClr val="bg1"/>
                </a:solidFill>
                <a:effectLst/>
                <a:latin typeface="Arial" panose="020B0604020202020204" pitchFamily="34" charset="0"/>
              </a:rPr>
              <a:t>Tv 80, 10-11ab. 12-13. 14-15</a:t>
            </a:r>
            <a:endParaRPr lang="en-US" sz="40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15431" y="71986"/>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94983"/>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Lạy Chúa, xin dạy bảo tôi về lối bước của Chúa và xin hướng dẫn tôi trong chân lý của Ngài –</a:t>
            </a:r>
            <a:r>
              <a:rPr lang="vi-VN" sz="4400" b="0" i="0" dirty="0">
                <a:solidFill>
                  <a:srgbClr val="333333"/>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722C91-D47E-4D82-BFF2-BD8CDF3B7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E7B23D63-8C37-44E4-9866-C1B41CA557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1"/>
          </a:xfrm>
          <a:prstGeom prst="rect">
            <a:avLst/>
          </a:prstGeom>
        </p:spPr>
      </p:pic>
      <p:sp>
        <p:nvSpPr>
          <p:cNvPr id="7" name="TextBox 6">
            <a:extLst>
              <a:ext uri="{FF2B5EF4-FFF2-40B4-BE49-F238E27FC236}">
                <a16:creationId xmlns:a16="http://schemas.microsoft.com/office/drawing/2014/main" id="{6F1A3EED-777A-4E9E-871F-DBC9AF2A4AE0}"/>
              </a:ext>
            </a:extLst>
          </p:cNvPr>
          <p:cNvSpPr txBox="1"/>
          <p:nvPr/>
        </p:nvSpPr>
        <p:spPr>
          <a:xfrm>
            <a:off x="2249586" y="3530413"/>
            <a:ext cx="6505996"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PHÚC ÂM: Mc 7, 31-37</a:t>
            </a:r>
            <a:endParaRPr lang="en-US" sz="3200" b="1" dirty="0">
              <a:solidFill>
                <a:srgbClr val="FFFF00"/>
              </a:solidFill>
            </a:endParaRPr>
          </a:p>
        </p:txBody>
      </p:sp>
    </p:spTree>
    <p:extLst>
      <p:ext uri="{BB962C8B-B14F-4D97-AF65-F5344CB8AC3E}">
        <p14:creationId xmlns:p14="http://schemas.microsoft.com/office/powerpoint/2010/main" val="42872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41771" y="5265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676441"/>
            <a:ext cx="8731305" cy="4154984"/>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Thiên hạ hãy cảm ơn Chúa vì Chúa nhân hậu, và những điều kỳ diệu của Ngài đối với loài người, bởi Người đã cho người đói khát được no nê, người cơ hàn được tràn trề thiện hảo.</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1721</TotalTime>
  <Words>202</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71</cp:revision>
  <dcterms:created xsi:type="dcterms:W3CDTF">2018-11-13T15:52:26Z</dcterms:created>
  <dcterms:modified xsi:type="dcterms:W3CDTF">2026-01-31T12:27:44Z</dcterms:modified>
</cp:coreProperties>
</file>