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4" r:id="rId6"/>
    <p:sldId id="316" r:id="rId7"/>
    <p:sldId id="1029" r:id="rId8"/>
    <p:sldId id="1056" r:id="rId9"/>
    <p:sldId id="426" r:id="rId10"/>
    <p:sldId id="1070" r:id="rId11"/>
    <p:sldId id="1046" r:id="rId12"/>
    <p:sldId id="346" r:id="rId13"/>
    <p:sldId id="445" r:id="rId14"/>
    <p:sldId id="107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307"/>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40"/>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B2CB-E426-436E-A6E9-2267AFEADB23}"/>
              </a:ext>
            </a:extLst>
          </p:cNvPr>
          <p:cNvSpPr>
            <a:spLocks noGrp="1"/>
          </p:cNvSpPr>
          <p:nvPr>
            <p:ph type="title"/>
          </p:nvPr>
        </p:nvSpPr>
        <p:spPr/>
        <p:txBody>
          <a:bodyPr/>
          <a:lstStyle/>
          <a:p>
            <a:endParaRPr lang="en-US"/>
          </a:p>
        </p:txBody>
      </p:sp>
      <p:pic>
        <p:nvPicPr>
          <p:cNvPr id="5122" name="Picture 2" descr="t6 t6 TN">
            <a:extLst>
              <a:ext uri="{FF2B5EF4-FFF2-40B4-BE49-F238E27FC236}">
                <a16:creationId xmlns:a16="http://schemas.microsoft.com/office/drawing/2014/main" id="{CF73AFA3-24AE-4764-A5E1-349FDE6F87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820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B2CB-E426-436E-A6E9-2267AFEADB23}"/>
              </a:ext>
            </a:extLst>
          </p:cNvPr>
          <p:cNvSpPr>
            <a:spLocks noGrp="1"/>
          </p:cNvSpPr>
          <p:nvPr>
            <p:ph type="title"/>
          </p:nvPr>
        </p:nvSpPr>
        <p:spPr/>
        <p:txBody>
          <a:bodyPr/>
          <a:lstStyle/>
          <a:p>
            <a:endParaRPr lang="en-US"/>
          </a:p>
        </p:txBody>
      </p:sp>
      <p:pic>
        <p:nvPicPr>
          <p:cNvPr id="5122" name="Picture 2" descr="t6 t6 TN">
            <a:extLst>
              <a:ext uri="{FF2B5EF4-FFF2-40B4-BE49-F238E27FC236}">
                <a16:creationId xmlns:a16="http://schemas.microsoft.com/office/drawing/2014/main" id="{CF73AFA3-24AE-4764-A5E1-349FDE6F87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479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 y="285750"/>
            <a:ext cx="8915400" cy="4400532"/>
          </a:xfrm>
        </p:spPr>
        <p:txBody>
          <a:bodyPr>
            <a:normAutofit fontScale="90000"/>
          </a:bodyPr>
          <a:lstStyle/>
          <a:p>
            <a:r>
              <a:rPr lang="vi-VN" sz="6600" b="1" i="0" dirty="0">
                <a:solidFill>
                  <a:srgbClr val="FFFF00"/>
                </a:solidFill>
                <a:effectLst/>
                <a:latin typeface="Arial" panose="020B0604020202020204" pitchFamily="34" charset="0"/>
              </a:rPr>
              <a:t>Ca nhập lễ</a:t>
            </a:r>
            <a:br>
              <a:rPr lang="vi-VN" sz="4000" b="0" i="0" dirty="0">
                <a:solidFill>
                  <a:schemeClr val="bg1"/>
                </a:solidFill>
                <a:effectLst/>
                <a:latin typeface="Helvetica Neue"/>
              </a:rPr>
            </a:br>
            <a:r>
              <a:rPr lang="vi-VN" b="1" i="0" dirty="0">
                <a:solidFill>
                  <a:schemeClr val="bg1"/>
                </a:solidFill>
                <a:effectLst/>
                <a:latin typeface="Arial" panose="020B0604020202020204" pitchFamily="34" charset="0"/>
              </a:rPr>
              <a:t>Xin Chúa trở thành núi đá cho tôi trú ẩn, trở thành chiến lũy kiên cố để cứu độ tôi. Bởi Chúa là Đá Tảng, là chiến luỹ của tôi, vì uy danh Chúa, Chúa sẽ dìu dắt và hướng dẫn tôi.</a:t>
            </a:r>
            <a:endParaRPr lang="vi-VN" b="1" i="0" dirty="0">
              <a:solidFill>
                <a:schemeClr val="bg1"/>
              </a:solidFill>
              <a:effectLst/>
              <a:latin typeface="Helvetica Neue"/>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339102"/>
          </a:xfrm>
          <a:prstGeom prst="rect">
            <a:avLst/>
          </a:prstGeom>
        </p:spPr>
        <p:txBody>
          <a:bodyPr wrap="square">
            <a:spAutoFit/>
          </a:bodyPr>
          <a:lstStyle/>
          <a:p>
            <a:pPr algn="just"/>
            <a:r>
              <a:rPr lang="en-US" sz="6600" b="1" i="0" dirty="0" err="1">
                <a:solidFill>
                  <a:srgbClr val="FFFF00"/>
                </a:solidFill>
                <a:effectLst/>
                <a:latin typeface="Arial" panose="020B0604020202020204" pitchFamily="34" charset="0"/>
              </a:rPr>
              <a:t>Bài</a:t>
            </a:r>
            <a:r>
              <a:rPr lang="en-US" sz="6600" b="1" i="0" dirty="0">
                <a:solidFill>
                  <a:srgbClr val="FFFF00"/>
                </a:solidFill>
                <a:effectLst/>
                <a:latin typeface="Arial" panose="020B0604020202020204" pitchFamily="34" charset="0"/>
              </a:rPr>
              <a:t> </a:t>
            </a:r>
            <a:r>
              <a:rPr lang="en-US" sz="6600" b="1" i="0" dirty="0" err="1">
                <a:solidFill>
                  <a:srgbClr val="FFFF00"/>
                </a:solidFill>
                <a:effectLst/>
                <a:latin typeface="Arial" panose="020B0604020202020204" pitchFamily="34" charset="0"/>
              </a:rPr>
              <a:t>Ðọc</a:t>
            </a:r>
            <a:r>
              <a:rPr lang="en-US" sz="6600" b="1" i="0" dirty="0">
                <a:solidFill>
                  <a:srgbClr val="FFFF00"/>
                </a:solidFill>
                <a:effectLst/>
                <a:latin typeface="Arial" panose="020B0604020202020204" pitchFamily="34" charset="0"/>
              </a:rPr>
              <a:t> I: </a:t>
            </a:r>
            <a:r>
              <a:rPr lang="en-US" sz="4000" b="1" i="0" dirty="0">
                <a:solidFill>
                  <a:schemeClr val="bg1"/>
                </a:solidFill>
                <a:effectLst/>
                <a:latin typeface="Arial" panose="020B0604020202020204" pitchFamily="34" charset="0"/>
              </a:rPr>
              <a:t>St 11, 1-9</a:t>
            </a:r>
            <a:endParaRPr lang="en-US" sz="4000" b="1" i="0" dirty="0">
              <a:solidFill>
                <a:schemeClr val="bg1"/>
              </a:solidFill>
              <a:effectLst/>
              <a:latin typeface="Helvetica Neue"/>
            </a:endParaRPr>
          </a:p>
          <a:p>
            <a:pPr algn="just"/>
            <a:r>
              <a:rPr lang="en-US" sz="4000" b="1" i="1" dirty="0">
                <a:solidFill>
                  <a:schemeClr val="bg1"/>
                </a:solidFill>
                <a:effectLst/>
                <a:latin typeface="Arial" panose="020B0604020202020204" pitchFamily="34" charset="0"/>
              </a:rPr>
              <a:t>“Ta </a:t>
            </a:r>
            <a:r>
              <a:rPr lang="en-US" sz="4000" b="1" i="1" dirty="0" err="1">
                <a:solidFill>
                  <a:schemeClr val="bg1"/>
                </a:solidFill>
                <a:effectLst/>
                <a:latin typeface="Arial" panose="020B0604020202020204" pitchFamily="34" charset="0"/>
              </a:rPr>
              <a:t>hãy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xuống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coi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và</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tại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đó</a:t>
            </a:r>
            <a:r>
              <a:rPr lang="en-US" sz="4000" b="1" i="1" dirty="0">
                <a:solidFill>
                  <a:schemeClr val="bg1"/>
                </a:solidFill>
                <a:effectLst/>
                <a:latin typeface="Arial" panose="020B0604020202020204" pitchFamily="34" charset="0"/>
              </a:rPr>
              <a:t> Ta </a:t>
            </a:r>
            <a:r>
              <a:rPr lang="en-US" sz="4000" b="1" i="1" dirty="0" err="1">
                <a:solidFill>
                  <a:schemeClr val="bg1"/>
                </a:solidFill>
                <a:effectLst/>
                <a:latin typeface="Arial" panose="020B0604020202020204" pitchFamily="34" charset="0"/>
              </a:rPr>
              <a:t>làm</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cho</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ngôn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ngữ</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lộn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xộn</a:t>
            </a:r>
            <a:r>
              <a:rPr lang="en-US" sz="4000" b="1" i="1" dirty="0">
                <a:solidFill>
                  <a:schemeClr val="bg1"/>
                </a:solidFill>
                <a:effectLst/>
                <a:latin typeface="Arial" panose="020B0604020202020204" pitchFamily="34" charset="0"/>
              </a:rPr>
              <a:t>”.</a:t>
            </a:r>
            <a:endParaRPr lang="en-US" sz="4000" b="1" i="0" dirty="0">
              <a:solidFill>
                <a:schemeClr val="bg1"/>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nn-NO" sz="6600" b="1" i="0" dirty="0">
                <a:solidFill>
                  <a:srgbClr val="FFFF00"/>
                </a:solidFill>
                <a:effectLst/>
                <a:latin typeface="Arial" panose="020B0604020202020204" pitchFamily="34" charset="0"/>
              </a:rPr>
              <a:t>Ðáp Ca: </a:t>
            </a:r>
            <a:br>
              <a:rPr lang="nn-NO" sz="6600" b="0" i="0" dirty="0">
                <a:solidFill>
                  <a:srgbClr val="FFFF00"/>
                </a:solidFill>
                <a:effectLst/>
                <a:latin typeface="Arial" panose="020B0604020202020204" pitchFamily="34" charset="0"/>
              </a:rPr>
            </a:br>
            <a:r>
              <a:rPr lang="en-US" b="1" i="0" dirty="0">
                <a:solidFill>
                  <a:schemeClr val="bg1"/>
                </a:solidFill>
                <a:effectLst/>
                <a:latin typeface="Arial" panose="020B0604020202020204" pitchFamily="34" charset="0"/>
              </a:rPr>
              <a:t>Tv 32, 10-11. 12-13. 14-15</a:t>
            </a:r>
            <a:br>
              <a:rPr lang="en-US" b="1" i="0" dirty="0">
                <a:solidFill>
                  <a:schemeClr val="bg1"/>
                </a:solidFill>
                <a:effectLst/>
                <a:latin typeface="Helvetica Neue"/>
              </a:rPr>
            </a:br>
            <a:r>
              <a:rPr lang="vi-VN" b="1" i="0" dirty="0">
                <a:solidFill>
                  <a:schemeClr val="bg1"/>
                </a:solidFill>
                <a:effectLst/>
                <a:latin typeface="Arial" panose="020B0604020202020204" pitchFamily="34" charset="0"/>
              </a:rPr>
              <a:t>Ðáp: Phúc thay dân tộc mà Chúa chọn làm cơ nghiệp riêng mình</a:t>
            </a:r>
            <a:endParaRPr lang="en-US"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r>
              <a:rPr lang="vi-VN" b="1" i="0" dirty="0">
                <a:solidFill>
                  <a:srgbClr val="FFFF00"/>
                </a:solidFill>
                <a:effectLst/>
                <a:latin typeface="Arial" panose="020B0604020202020204" pitchFamily="34" charset="0"/>
              </a:rPr>
              <a:t>Alleluia – Alleluia </a:t>
            </a:r>
            <a:r>
              <a:rPr lang="vi-VN" b="1" i="0" dirty="0">
                <a:solidFill>
                  <a:schemeClr val="bg1"/>
                </a:solidFill>
                <a:effectLst/>
                <a:latin typeface="Arial" panose="020B0604020202020204" pitchFamily="34" charset="0"/>
              </a:rPr>
              <a:t>– Xin Chúa cho con hiểu đường lối những huấn lệnh Chúa, và con suy gẫm các điều lạ lùng của Chúa. –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B2CB-E426-436E-A6E9-2267AFEADB23}"/>
              </a:ext>
            </a:extLst>
          </p:cNvPr>
          <p:cNvSpPr>
            <a:spLocks noGrp="1"/>
          </p:cNvSpPr>
          <p:nvPr>
            <p:ph type="title"/>
          </p:nvPr>
        </p:nvSpPr>
        <p:spPr/>
        <p:txBody>
          <a:bodyPr/>
          <a:lstStyle/>
          <a:p>
            <a:endParaRPr lang="en-US"/>
          </a:p>
        </p:txBody>
      </p:sp>
      <p:pic>
        <p:nvPicPr>
          <p:cNvPr id="5122" name="Picture 2" descr="t6 t6 TN">
            <a:extLst>
              <a:ext uri="{FF2B5EF4-FFF2-40B4-BE49-F238E27FC236}">
                <a16:creationId xmlns:a16="http://schemas.microsoft.com/office/drawing/2014/main" id="{CF73AFA3-24AE-4764-A5E1-349FDE6F87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94" y="0"/>
            <a:ext cx="9144000"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268A6B-B2CD-4441-AA3F-A162662E7D5B}"/>
              </a:ext>
            </a:extLst>
          </p:cNvPr>
          <p:cNvSpPr txBox="1"/>
          <p:nvPr/>
        </p:nvSpPr>
        <p:spPr>
          <a:xfrm>
            <a:off x="4419600" y="3181350"/>
            <a:ext cx="3696020" cy="461665"/>
          </a:xfrm>
          <a:prstGeom prst="rect">
            <a:avLst/>
          </a:prstGeom>
          <a:noFill/>
        </p:spPr>
        <p:txBody>
          <a:bodyPr wrap="square">
            <a:spAutoFit/>
          </a:bodyPr>
          <a:lstStyle/>
          <a:p>
            <a:r>
              <a:rPr lang="en-US" sz="2400" b="1" i="0" dirty="0">
                <a:solidFill>
                  <a:srgbClr val="FF0000"/>
                </a:solidFill>
                <a:effectLst/>
                <a:latin typeface="Arial" panose="020B0604020202020204" pitchFamily="34" charset="0"/>
              </a:rPr>
              <a:t>PHÚC ÂM: Mc 8, 34-39</a:t>
            </a:r>
            <a:endParaRPr lang="en-US" sz="2400" b="1" dirty="0">
              <a:solidFill>
                <a:srgbClr val="FF0000"/>
              </a:solidFill>
            </a:endParaRPr>
          </a:p>
        </p:txBody>
      </p:sp>
    </p:spTree>
    <p:extLst>
      <p:ext uri="{BB962C8B-B14F-4D97-AF65-F5344CB8AC3E}">
        <p14:creationId xmlns:p14="http://schemas.microsoft.com/office/powerpoint/2010/main" val="3118689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28651"/>
            <a:ext cx="9144000" cy="5143499"/>
          </a:xfrm>
        </p:spPr>
        <p:txBody>
          <a:bodyPr>
            <a:normAutofit fontScale="90000"/>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hiệp</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br>
              <a:rPr lang="en-US" sz="7200" b="1" dirty="0">
                <a:solidFill>
                  <a:srgbClr val="FFFF00"/>
                </a:solidFill>
                <a:effectLst/>
                <a:latin typeface="+mj-lt"/>
                <a:cs typeface="Times New Roman" pitchFamily="18" charset="0"/>
              </a:rPr>
            </a:br>
            <a:br>
              <a:rPr lang="vi-VN" sz="1600" b="0" i="0" dirty="0">
                <a:solidFill>
                  <a:srgbClr val="333333"/>
                </a:solidFill>
                <a:effectLst/>
                <a:latin typeface="Helvetica Neue"/>
              </a:rPr>
            </a:br>
            <a:r>
              <a:rPr lang="vi-VN" b="1" i="0" dirty="0">
                <a:solidFill>
                  <a:schemeClr val="bg1"/>
                </a:solidFill>
                <a:effectLst/>
                <a:latin typeface="Arial" panose="020B0604020202020204" pitchFamily="34" charset="0"/>
              </a:rPr>
              <a:t>Họ đã ăn no phỉ hoàn toàn, và Chúa đã cho họ thoả lòng ao ước, nhưng họ vẫn chưa hết thèm thuồng.</a:t>
            </a:r>
            <a:br>
              <a:rPr lang="vi-VN" b="1" i="0" dirty="0">
                <a:solidFill>
                  <a:schemeClr val="bg1"/>
                </a:solidFill>
                <a:effectLst/>
                <a:latin typeface="Helvetica Neue"/>
              </a:rPr>
            </a:br>
            <a:br>
              <a:rPr lang="en-US" sz="4800" b="0"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182</Words>
  <Application>Microsoft Office PowerPoint</Application>
  <PresentationFormat>On-screen Show (16:9)</PresentationFormat>
  <Paragraphs>11</Paragraphs>
  <Slides>10</Slides>
  <Notes>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Ca nhập lễ Xin Chúa trở thành núi đá cho tôi trú ẩn, trở thành chiến lũy kiên cố để cứu độ tôi. Bởi Chúa là Đá Tảng, là chiến luỹ của tôi, vì uy danh Chúa, Chúa sẽ dìu dắt và hướng dẫn tôi.</vt:lpstr>
      <vt:lpstr>PowerPoint Presentation</vt:lpstr>
      <vt:lpstr>Ðáp Ca:  Tv 32, 10-11. 12-13. 14-15 Ðáp: Phúc thay dân tộc mà Chúa chọn làm cơ nghiệp riêng mình</vt:lpstr>
      <vt:lpstr>Alleluia – Alleluia – Xin Chúa cho con hiểu đường lối những huấn lệnh Chúa, và con suy gẫm các điều lạ lùng của Chúa. – Alleluia.</vt:lpstr>
      <vt:lpstr>PowerPoint Presentation</vt:lpstr>
      <vt:lpstr>PowerPoint Presentation</vt:lpstr>
      <vt:lpstr>Ca hiệp lễ  Họ đã ăn no phỉ hoàn toàn, và Chúa đã cho họ thoả lòng ao ước, nhưng họ vẫn chưa hết thèm thuồng.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134</cp:revision>
  <dcterms:created xsi:type="dcterms:W3CDTF">2021-12-05T01:20:54Z</dcterms:created>
  <dcterms:modified xsi:type="dcterms:W3CDTF">2025-02-12T12:40:59Z</dcterms:modified>
</cp:coreProperties>
</file>