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3" r:id="rId7"/>
    <p:sldId id="278" r:id="rId8"/>
    <p:sldId id="282" r:id="rId9"/>
    <p:sldId id="283" r:id="rId10"/>
    <p:sldId id="31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6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1722" y="741032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hãy nên những kẻ phân phát những ơn Chúa”.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251520" y="131335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7-13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91317" y="2187582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50" y="2896949"/>
            <a:ext cx="4445650" cy="239749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quản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13ab).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95, 10. 11-12.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4,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Lời Thiên Chúa là lời hằng sống, linh nghiệm, phơi bày tư tưởng và ý muốn của tâm hồn.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10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175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70</cp:revision>
  <dcterms:created xsi:type="dcterms:W3CDTF">2018-11-13T15:52:26Z</dcterms:created>
  <dcterms:modified xsi:type="dcterms:W3CDTF">2026-05-21T08:52:19Z</dcterms:modified>
</cp:coreProperties>
</file>