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28" r:id="rId4"/>
    <p:sldMasterId id="2147483840" r:id="rId5"/>
    <p:sldMasterId id="2147484004" r:id="rId6"/>
  </p:sldMasterIdLst>
  <p:sldIdLst>
    <p:sldId id="384" r:id="rId7"/>
    <p:sldId id="9692" r:id="rId8"/>
    <p:sldId id="385" r:id="rId9"/>
    <p:sldId id="9754" r:id="rId10"/>
    <p:sldId id="390" r:id="rId11"/>
    <p:sldId id="389" r:id="rId12"/>
    <p:sldId id="9755" r:id="rId13"/>
    <p:sldId id="9700" r:id="rId14"/>
    <p:sldId id="9699" r:id="rId15"/>
    <p:sldId id="9698" r:id="rId16"/>
    <p:sldId id="278" r:id="rId17"/>
    <p:sldId id="293" r:id="rId18"/>
    <p:sldId id="9756"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0" d="100"/>
          <a:sy n="80" d="100"/>
        </p:scale>
        <p:origin x="17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2/28/2025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181" y="-22362"/>
            <a:ext cx="10406924"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1026" name="Picture 2" descr="t4 Lễ tro">
            <a:extLst>
              <a:ext uri="{FF2B5EF4-FFF2-40B4-BE49-F238E27FC236}">
                <a16:creationId xmlns:a16="http://schemas.microsoft.com/office/drawing/2014/main" id="{1398C4D9-A8C6-4D77-88D7-2E1A7489A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65"/>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F497FB-CFC9-4602-9CEE-91C23CE04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
        <p:nvSpPr>
          <p:cNvPr id="7" name="TextBox 6">
            <a:extLst>
              <a:ext uri="{FF2B5EF4-FFF2-40B4-BE49-F238E27FC236}">
                <a16:creationId xmlns:a16="http://schemas.microsoft.com/office/drawing/2014/main" id="{019CFC72-3363-46FE-A619-4C60192E0595}"/>
              </a:ext>
            </a:extLst>
          </p:cNvPr>
          <p:cNvSpPr txBox="1"/>
          <p:nvPr/>
        </p:nvSpPr>
        <p:spPr>
          <a:xfrm>
            <a:off x="4467340" y="96976"/>
            <a:ext cx="5339300" cy="707886"/>
          </a:xfrm>
          <a:prstGeom prst="rect">
            <a:avLst/>
          </a:prstGeom>
          <a:noFill/>
        </p:spPr>
        <p:txBody>
          <a:bodyPr wrap="square">
            <a:spAutoFit/>
          </a:bodyPr>
          <a:lstStyle/>
          <a:p>
            <a:r>
              <a:rPr lang="en-US" sz="4000" b="1" i="0" dirty="0">
                <a:solidFill>
                  <a:srgbClr val="FFFF00"/>
                </a:solidFill>
                <a:effectLst/>
                <a:latin typeface="Arial" panose="020B0604020202020204" pitchFamily="34" charset="0"/>
              </a:rPr>
              <a:t>THỨ TƯ LỄ TRO</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
            <a:ext cx="8153400" cy="5143499"/>
          </a:xfrm>
        </p:spPr>
        <p:txBody>
          <a:bodyPr>
            <a:normAutofit/>
          </a:bodyPr>
          <a:lstStyle/>
          <a:p>
            <a:r>
              <a:rPr lang="en-US" sz="5400" b="1" dirty="0">
                <a:solidFill>
                  <a:srgbClr val="FFFF00"/>
                </a:solidFill>
                <a:effectLst/>
                <a:cs typeface="Times New Roman" pitchFamily="18" charset="0"/>
              </a:rPr>
              <a:t>Ca </a:t>
            </a:r>
            <a:r>
              <a:rPr lang="en-US" sz="5400" b="1" dirty="0" err="1">
                <a:solidFill>
                  <a:srgbClr val="FFFF00"/>
                </a:solidFill>
                <a:effectLst/>
                <a:cs typeface="Times New Roman" pitchFamily="18" charset="0"/>
              </a:rPr>
              <a:t>Hiệp</a:t>
            </a:r>
            <a:r>
              <a:rPr lang="en-US" sz="5400" b="1" dirty="0">
                <a:solidFill>
                  <a:srgbClr val="FFFF00"/>
                </a:solidFill>
                <a:effectLst/>
                <a:cs typeface="Times New Roman" pitchFamily="18" charset="0"/>
              </a:rPr>
              <a:t> </a:t>
            </a:r>
            <a:r>
              <a:rPr lang="en-US" sz="5400" b="1" dirty="0" err="1">
                <a:solidFill>
                  <a:srgbClr val="FFFF00"/>
                </a:solidFill>
                <a:effectLst/>
                <a:cs typeface="Times New Roman" pitchFamily="18" charset="0"/>
              </a:rPr>
              <a:t>Lễ</a:t>
            </a:r>
            <a:r>
              <a:rPr lang="en-US" sz="5400" b="1" dirty="0">
                <a:solidFill>
                  <a:srgbClr val="FFFF00"/>
                </a:solidFill>
                <a:effectLst/>
                <a:cs typeface="Times New Roman" pitchFamily="18" charset="0"/>
              </a:rPr>
              <a:t> </a:t>
            </a:r>
            <a:br>
              <a:rPr lang="en-US" sz="6600" b="1" dirty="0">
                <a:solidFill>
                  <a:srgbClr val="FFFF00"/>
                </a:solidFill>
                <a:effectLst/>
                <a:cs typeface="Times New Roman" pitchFamily="18" charset="0"/>
              </a:rPr>
            </a:br>
            <a:r>
              <a:rPr lang="en-US" b="1" i="0" dirty="0">
                <a:solidFill>
                  <a:schemeClr val="bg1"/>
                </a:solidFill>
                <a:effectLst/>
                <a:latin typeface="Arial" panose="020B0604020202020204" pitchFamily="34" charset="0"/>
              </a:rPr>
              <a:t>Ai </a:t>
            </a:r>
            <a:r>
              <a:rPr lang="en-US" b="1" i="0" dirty="0" err="1">
                <a:solidFill>
                  <a:schemeClr val="bg1"/>
                </a:solidFill>
                <a:effectLst/>
                <a:latin typeface="Arial" panose="020B0604020202020204" pitchFamily="34" charset="0"/>
              </a:rPr>
              <a:t>ngày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đêm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suy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ngẫm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luật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đâm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hoa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kết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quả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đúng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mùa</a:t>
            </a:r>
            <a:r>
              <a:rPr lang="en-US" b="1" i="0" dirty="0">
                <a:solidFill>
                  <a:schemeClr val="bg1"/>
                </a:solidFill>
                <a:effectLst/>
                <a:latin typeface="Arial" panose="020B0604020202020204" pitchFamily="34" charset="0"/>
              </a:rPr>
              <a:t>.</a:t>
            </a:r>
            <a:endParaRPr lang="en-US" b="1" i="1"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181" y="-22362"/>
            <a:ext cx="10406924"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1026" name="Picture 2" descr="t4 Lễ tro">
            <a:extLst>
              <a:ext uri="{FF2B5EF4-FFF2-40B4-BE49-F238E27FC236}">
                <a16:creationId xmlns:a16="http://schemas.microsoft.com/office/drawing/2014/main" id="{1398C4D9-A8C6-4D77-88D7-2E1A7489A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65"/>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F497FB-CFC9-4602-9CEE-91C23CE04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
        <p:nvSpPr>
          <p:cNvPr id="7" name="TextBox 6">
            <a:extLst>
              <a:ext uri="{FF2B5EF4-FFF2-40B4-BE49-F238E27FC236}">
                <a16:creationId xmlns:a16="http://schemas.microsoft.com/office/drawing/2014/main" id="{019CFC72-3363-46FE-A619-4C60192E0595}"/>
              </a:ext>
            </a:extLst>
          </p:cNvPr>
          <p:cNvSpPr txBox="1"/>
          <p:nvPr/>
        </p:nvSpPr>
        <p:spPr>
          <a:xfrm>
            <a:off x="4467340" y="96976"/>
            <a:ext cx="5339300" cy="707886"/>
          </a:xfrm>
          <a:prstGeom prst="rect">
            <a:avLst/>
          </a:prstGeom>
          <a:noFill/>
        </p:spPr>
        <p:txBody>
          <a:bodyPr wrap="square">
            <a:spAutoFit/>
          </a:bodyPr>
          <a:lstStyle/>
          <a:p>
            <a:r>
              <a:rPr lang="en-US" sz="4000" b="1" i="0" dirty="0">
                <a:solidFill>
                  <a:srgbClr val="FFFF00"/>
                </a:solidFill>
                <a:effectLst/>
                <a:latin typeface="Arial" panose="020B0604020202020204" pitchFamily="34" charset="0"/>
              </a:rPr>
              <a:t>THỨ TƯ LỄ TRO</a:t>
            </a:r>
            <a:endParaRPr lang="en-US" sz="4000" dirty="0">
              <a:solidFill>
                <a:srgbClr val="FFFF00"/>
              </a:solidFill>
            </a:endParaRPr>
          </a:p>
        </p:txBody>
      </p:sp>
    </p:spTree>
    <p:extLst>
      <p:ext uri="{BB962C8B-B14F-4D97-AF65-F5344CB8AC3E}">
        <p14:creationId xmlns:p14="http://schemas.microsoft.com/office/powerpoint/2010/main" val="399603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vi-VN" sz="4000" b="1" i="0" dirty="0">
                <a:solidFill>
                  <a:srgbClr val="FFFF00"/>
                </a:solidFill>
                <a:effectLst/>
                <a:latin typeface="Arial" panose="020B0604020202020204" pitchFamily="34" charset="0"/>
              </a:rPr>
              <a:t>Ca nhập lễ</a:t>
            </a:r>
            <a:br>
              <a:rPr lang="vi-VN" sz="4000" dirty="0"/>
            </a:br>
            <a:r>
              <a:rPr lang="vi-VN" sz="4000" b="1" i="0" dirty="0">
                <a:solidFill>
                  <a:schemeClr val="bg1"/>
                </a:solidFill>
                <a:effectLst/>
                <a:latin typeface="Arial" panose="020B0604020202020204" pitchFamily="34" charset="0"/>
              </a:rPr>
              <a:t>Lạy Chúa, Chúa yêu thương mọi loài, và không ghét bỏ bất cứ vật gì Chúa đã tác thành, Chúa nhắm mắt làm ngơ trước tội lỗi loài người để họ ăn năn sám hối và tha thứ cho họ, vì Chúa là Thiên Chúa chúng tôi.</a:t>
            </a:r>
            <a:endParaRPr lang="en-US" sz="8000" b="1"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vi-VN" sz="4000" b="1" i="0" dirty="0">
                <a:solidFill>
                  <a:schemeClr val="bg1"/>
                </a:solidFill>
                <a:effectLst/>
                <a:latin typeface="Arial" panose="020B0604020202020204" pitchFamily="34" charset="0"/>
              </a:rPr>
              <a:t>Ge 2, 12-18</a:t>
            </a:r>
            <a:endParaRPr lang="en-US" sz="4000" b="1" i="0" dirty="0">
              <a:solidFill>
                <a:schemeClr val="bg1"/>
              </a:solidFill>
              <a:effectLst/>
              <a:latin typeface="Arial" panose="020B0604020202020204" pitchFamily="34" charset="0"/>
            </a:endParaRPr>
          </a:p>
          <a:p>
            <a:r>
              <a:rPr lang="en-US" sz="4000" b="1" i="0" dirty="0" err="1">
                <a:solidFill>
                  <a:schemeClr val="bg1">
                    <a:lumMod val="95000"/>
                  </a:schemeClr>
                </a:solidFill>
                <a:effectLst/>
                <a:latin typeface="Arial" panose="020B0604020202020204" pitchFamily="34" charset="0"/>
              </a:rPr>
              <a:t>Trích</a:t>
            </a:r>
            <a:r>
              <a:rPr lang="en-US" sz="4000" b="1" i="0" dirty="0">
                <a:solidFill>
                  <a:schemeClr val="bg1">
                    <a:lumMod val="95000"/>
                  </a:schemeClr>
                </a:solidFill>
                <a:effectLst/>
                <a:latin typeface="Arial" panose="020B0604020202020204" pitchFamily="34" charset="0"/>
              </a:rPr>
              <a:t> </a:t>
            </a:r>
            <a:r>
              <a:rPr lang="en-US" sz="4000" b="1" i="0" dirty="0" err="1">
                <a:solidFill>
                  <a:schemeClr val="bg1">
                    <a:lumMod val="95000"/>
                  </a:schemeClr>
                </a:solidFill>
                <a:effectLst/>
                <a:latin typeface="Arial" panose="020B0604020202020204" pitchFamily="34" charset="0"/>
              </a:rPr>
              <a:t>sách</a:t>
            </a:r>
            <a:r>
              <a:rPr lang="en-US" sz="4000" b="1" i="0" dirty="0">
                <a:solidFill>
                  <a:schemeClr val="bg1">
                    <a:lumMod val="95000"/>
                  </a:schemeClr>
                </a:solidFill>
                <a:effectLst/>
                <a:latin typeface="Arial" panose="020B0604020202020204" pitchFamily="34" charset="0"/>
              </a:rPr>
              <a:t> </a:t>
            </a:r>
            <a:r>
              <a:rPr lang="en-US" sz="4000" b="1" i="0" dirty="0" err="1">
                <a:solidFill>
                  <a:schemeClr val="bg1">
                    <a:lumMod val="95000"/>
                  </a:schemeClr>
                </a:solidFill>
                <a:effectLst/>
                <a:latin typeface="Arial" panose="020B0604020202020204" pitchFamily="34" charset="0"/>
              </a:rPr>
              <a:t>Tiên</a:t>
            </a:r>
            <a:r>
              <a:rPr lang="en-US" sz="4000" b="1" i="0" dirty="0">
                <a:solidFill>
                  <a:schemeClr val="bg1">
                    <a:lumMod val="95000"/>
                  </a:schemeClr>
                </a:solidFill>
                <a:effectLst/>
                <a:latin typeface="Arial" panose="020B0604020202020204" pitchFamily="34" charset="0"/>
              </a:rPr>
              <a:t> tri </a:t>
            </a:r>
            <a:r>
              <a:rPr lang="en-US" sz="4000" b="1" i="0" dirty="0" err="1">
                <a:solidFill>
                  <a:schemeClr val="bg1">
                    <a:lumMod val="95000"/>
                  </a:schemeClr>
                </a:solidFill>
                <a:effectLst/>
                <a:latin typeface="Arial" panose="020B0604020202020204" pitchFamily="34" charset="0"/>
              </a:rPr>
              <a:t>Giô-en</a:t>
            </a:r>
            <a:r>
              <a:rPr lang="en-US" sz="4000" b="1" i="0" dirty="0">
                <a:solidFill>
                  <a:schemeClr val="bg1">
                    <a:lumMod val="95000"/>
                  </a:schemeClr>
                </a:solidFill>
                <a:effectLst/>
                <a:latin typeface="Arial" panose="020B0604020202020204" pitchFamily="34" charset="0"/>
              </a:rPr>
              <a:t>.</a:t>
            </a:r>
            <a:br>
              <a:rPr lang="vi-VN" sz="4000" b="1" dirty="0">
                <a:solidFill>
                  <a:schemeClr val="bg1">
                    <a:lumMod val="95000"/>
                  </a:schemeClr>
                </a:solidFill>
              </a:rPr>
            </a:br>
            <a:r>
              <a:rPr lang="vi-VN" sz="4000" b="1" i="0" dirty="0">
                <a:solidFill>
                  <a:schemeClr val="bg1"/>
                </a:solidFill>
                <a:effectLst/>
                <a:latin typeface="Arial" panose="020B0604020202020204" pitchFamily="34" charset="0"/>
              </a:rPr>
              <a:t>“</a:t>
            </a:r>
            <a:r>
              <a:rPr lang="vi-VN" sz="4000" b="1" i="1" dirty="0">
                <a:solidFill>
                  <a:schemeClr val="bg1"/>
                </a:solidFill>
                <a:effectLst/>
                <a:latin typeface="Arial" panose="020B0604020202020204" pitchFamily="34" charset="0"/>
              </a:rPr>
              <a:t>Hãy xé tâm hồn chứ đừng xé áo các ngươi”.</a:t>
            </a:r>
            <a:endParaRPr lang="en-US" sz="40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
            <a:ext cx="8686800" cy="5143499"/>
          </a:xfrm>
        </p:spPr>
        <p:txBody>
          <a:bodyPr>
            <a:normAutofit/>
          </a:bodyPr>
          <a:lstStyle/>
          <a:p>
            <a:pPr algn="l"/>
            <a:r>
              <a:rPr lang="vi-VN" sz="4800" b="1" i="0" dirty="0">
                <a:solidFill>
                  <a:srgbClr val="FFFF00"/>
                </a:solidFill>
                <a:effectLst/>
                <a:latin typeface="Arial" panose="020B0604020202020204" pitchFamily="34" charset="0"/>
              </a:rPr>
              <a:t>Ðáp Ca: </a:t>
            </a:r>
            <a:br>
              <a:rPr lang="en-US" sz="4800" b="1" i="0" dirty="0">
                <a:solidFill>
                  <a:srgbClr val="FFFF00"/>
                </a:solidFill>
                <a:effectLst/>
                <a:latin typeface="Arial" panose="020B0604020202020204" pitchFamily="34" charset="0"/>
              </a:rPr>
            </a:br>
            <a:r>
              <a:rPr lang="vi-VN" sz="4000" b="1" i="0" dirty="0">
                <a:solidFill>
                  <a:schemeClr val="bg1"/>
                </a:solidFill>
                <a:effectLst/>
                <a:latin typeface="Arial" panose="020B0604020202020204" pitchFamily="34" charset="0"/>
              </a:rPr>
              <a:t>Tv 50, 3-4. 5-6a. 12-13. 14 và 17</a:t>
            </a:r>
            <a:br>
              <a:rPr lang="vi-VN" sz="4800" b="1" dirty="0">
                <a:solidFill>
                  <a:schemeClr val="bg1"/>
                </a:solidFill>
              </a:rPr>
            </a:br>
            <a:r>
              <a:rPr lang="vi-VN" sz="4800" b="1" i="0" dirty="0">
                <a:solidFill>
                  <a:schemeClr val="bg1"/>
                </a:solidFill>
                <a:effectLst/>
                <a:latin typeface="Arial" panose="020B0604020202020204" pitchFamily="34" charset="0"/>
              </a:rPr>
              <a:t>Ðáp: Lạy Chúa, nguyện thương con theo lòng nhân hậu Chúa</a:t>
            </a:r>
            <a:endParaRPr lang="en-US" sz="4800" b="1" dirty="0">
              <a:solidFill>
                <a:schemeClr val="bg1"/>
              </a:solidFill>
              <a:effectLst/>
              <a:cs typeface="Times New Roman" pitchFamily="18" charset="0"/>
            </a:endParaRP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0" y="2190750"/>
            <a:ext cx="9067800" cy="2308324"/>
          </a:xfrm>
          <a:prstGeom prst="rect">
            <a:avLst/>
          </a:prstGeom>
        </p:spPr>
        <p:txBody>
          <a:bodyPr wrap="square">
            <a:spAutoFit/>
          </a:bodyPr>
          <a:lstStyle/>
          <a:p>
            <a:r>
              <a:rPr lang="vi-VN" sz="4800" b="1" i="0" dirty="0">
                <a:solidFill>
                  <a:srgbClr val="FFFF00"/>
                </a:solidFill>
                <a:effectLst/>
                <a:latin typeface="Arial" panose="020B0604020202020204" pitchFamily="34" charset="0"/>
              </a:rPr>
              <a:t>Bài Ðọc II: </a:t>
            </a:r>
            <a:r>
              <a:rPr lang="vi-VN" sz="4800" b="0" i="0" dirty="0">
                <a:solidFill>
                  <a:schemeClr val="bg1"/>
                </a:solidFill>
                <a:effectLst/>
                <a:latin typeface="Arial" panose="020B0604020202020204" pitchFamily="34" charset="0"/>
              </a:rPr>
              <a:t>2 Cr 5, 20 – 6,2</a:t>
            </a:r>
            <a:br>
              <a:rPr lang="vi-VN" sz="4800" dirty="0">
                <a:solidFill>
                  <a:schemeClr val="bg1"/>
                </a:solidFill>
              </a:rPr>
            </a:br>
            <a:r>
              <a:rPr lang="vi-VN" sz="4800" b="1" i="1" dirty="0">
                <a:solidFill>
                  <a:schemeClr val="bg1"/>
                </a:solidFill>
                <a:effectLst/>
                <a:latin typeface="Arial" panose="020B0604020202020204" pitchFamily="34" charset="0"/>
              </a:rPr>
              <a:t>“Hãy làm hoà cùng Chúa đi… Bây giờ là cơ hội thuận tiện”.</a:t>
            </a:r>
            <a:endParaRPr lang="vi-VN" sz="4800" b="1"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sz="4800" b="1" i="0" dirty="0">
                <a:solidFill>
                  <a:schemeClr val="bg1"/>
                </a:solidFill>
                <a:effectLst/>
                <a:latin typeface="Arial" panose="020B0604020202020204" pitchFamily="34" charset="0"/>
              </a:rPr>
              <a:t>Ôi lạy Chúa, xin tạo cho con quả tim trong sạch. Xin ban lại cho con niềm vui ơn cứu độ.</a:t>
            </a:r>
            <a:endParaRPr lang="en-US" sz="4800" b="1" dirty="0">
              <a:solidFill>
                <a:schemeClr val="bg1"/>
              </a:solidFill>
              <a:effectLst/>
              <a:cs typeface="Times New Roman" pitchFamily="18" charset="0"/>
            </a:endParaRPr>
          </a:p>
        </p:txBody>
      </p:sp>
      <p:sp>
        <p:nvSpPr>
          <p:cNvPr id="3" name="TextBox 2"/>
          <p:cNvSpPr txBox="1"/>
          <p:nvPr/>
        </p:nvSpPr>
        <p:spPr>
          <a:xfrm>
            <a:off x="838200" y="144869"/>
            <a:ext cx="6689332"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181" y="-22362"/>
            <a:ext cx="10406924"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1026" name="Picture 2" descr="t4 Lễ tro">
            <a:extLst>
              <a:ext uri="{FF2B5EF4-FFF2-40B4-BE49-F238E27FC236}">
                <a16:creationId xmlns:a16="http://schemas.microsoft.com/office/drawing/2014/main" id="{1398C4D9-A8C6-4D77-88D7-2E1A7489A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65"/>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F497FB-CFC9-4602-9CEE-91C23CE04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
        <p:nvSpPr>
          <p:cNvPr id="8" name="TextBox 7">
            <a:extLst>
              <a:ext uri="{FF2B5EF4-FFF2-40B4-BE49-F238E27FC236}">
                <a16:creationId xmlns:a16="http://schemas.microsoft.com/office/drawing/2014/main" id="{5835A930-117C-4F9E-9F42-36648929914E}"/>
              </a:ext>
            </a:extLst>
          </p:cNvPr>
          <p:cNvSpPr txBox="1"/>
          <p:nvPr/>
        </p:nvSpPr>
        <p:spPr>
          <a:xfrm>
            <a:off x="3352800" y="3028950"/>
            <a:ext cx="53393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PHÚC ÂM: Mt 6, 1-6. 16-18</a:t>
            </a:r>
            <a:endParaRPr lang="en-US" sz="2800" b="1" dirty="0">
              <a:solidFill>
                <a:srgbClr val="FFFF00"/>
              </a:solidFill>
            </a:endParaRPr>
          </a:p>
        </p:txBody>
      </p:sp>
    </p:spTree>
    <p:extLst>
      <p:ext uri="{BB962C8B-B14F-4D97-AF65-F5344CB8AC3E}">
        <p14:creationId xmlns:p14="http://schemas.microsoft.com/office/powerpoint/2010/main" val="232657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j-lt"/>
                <a:cs typeface="Times New Roman" pitchFamily="18" charset="0"/>
              </a:rPr>
              <a:t>LÀM PHÉP TR0</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57400" y="2343150"/>
            <a:ext cx="6786968" cy="830997"/>
          </a:xfrm>
          <a:prstGeom prst="rect">
            <a:avLst/>
          </a:prstGeom>
          <a:noFill/>
        </p:spPr>
        <p:txBody>
          <a:bodyPr wrap="square" rtlCol="0">
            <a:spAutoFit/>
          </a:bodyPr>
          <a:lstStyle/>
          <a:p>
            <a:pPr algn="ctr"/>
            <a:r>
              <a:rPr lang="en-US" sz="4800"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Tree>
    <p:extLst>
      <p:ext uri="{BB962C8B-B14F-4D97-AF65-F5344CB8AC3E}">
        <p14:creationId xmlns:p14="http://schemas.microsoft.com/office/powerpoint/2010/main" val="977758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219</Words>
  <Application>Microsoft Office PowerPoint</Application>
  <PresentationFormat>On-screen Show (16:9)</PresentationFormat>
  <Paragraphs>14</Paragraphs>
  <Slides>13</Slides>
  <Notes>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13</vt:i4>
      </vt:variant>
    </vt:vector>
  </HeadingPairs>
  <TitlesOfParts>
    <vt:vector size="21" baseType="lpstr">
      <vt:lpstr>Arial</vt:lpstr>
      <vt:lpstr>UTM American Sans</vt:lpstr>
      <vt:lpstr>Office Theme</vt:lpstr>
      <vt:lpstr>1_Office Theme</vt:lpstr>
      <vt:lpstr>4_Office Theme</vt:lpstr>
      <vt:lpstr>2_Office Theme</vt:lpstr>
      <vt:lpstr>10_Office Theme</vt:lpstr>
      <vt:lpstr>19_Office Theme</vt:lpstr>
      <vt:lpstr>PowerPoint Presentation</vt:lpstr>
      <vt:lpstr>Ca nhập lễ Lạy Chúa, Chúa yêu thương mọi loài, và không ghét bỏ bất cứ vật gì Chúa đã tác thành, Chúa nhắm mắt làm ngơ trước tội lỗi loài người để họ ăn năn sám hối và tha thứ cho họ, vì Chúa là Thiên Chúa chúng tôi.</vt:lpstr>
      <vt:lpstr>PowerPoint Presentation</vt:lpstr>
      <vt:lpstr>Ðáp Ca:  Tv 50, 3-4. 5-6a. 12-13. 14 và 17 Ðáp: Lạy Chúa, nguyện thương con theo lòng nhân hậu Chúa</vt:lpstr>
      <vt:lpstr>PowerPoint Presentation</vt:lpstr>
      <vt:lpstr>Ôi lạy Chúa, xin tạo cho con quả tim trong sạch. Xin ban lại cho con niềm vui ơn cứu độ.</vt:lpstr>
      <vt:lpstr>PowerPoint Presentation</vt:lpstr>
      <vt:lpstr>LÀM PHÉP TR0</vt:lpstr>
      <vt:lpstr>PowerPoint Presentation</vt:lpstr>
      <vt:lpstr>PowerPoint Presentation</vt:lpstr>
      <vt:lpstr>Ca Hiệp Lễ  Ai ngày đêm suy ngẫm luật Chúa, sẽ đâm hoa kết quả đúng mùa.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62</cp:revision>
  <dcterms:created xsi:type="dcterms:W3CDTF">2023-01-29T22:00:16Z</dcterms:created>
  <dcterms:modified xsi:type="dcterms:W3CDTF">2025-02-28T09:00:03Z</dcterms:modified>
</cp:coreProperties>
</file>