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6" r:id="rId2"/>
    <p:sldMasterId id="2147483760" r:id="rId3"/>
    <p:sldMasterId id="2147483796" r:id="rId4"/>
    <p:sldMasterId id="2147483856" r:id="rId5"/>
  </p:sldMasterIdLst>
  <p:notesMasterIdLst>
    <p:notesMasterId r:id="rId16"/>
  </p:notesMasterIdLst>
  <p:sldIdLst>
    <p:sldId id="1060" r:id="rId6"/>
    <p:sldId id="316" r:id="rId7"/>
    <p:sldId id="1029" r:id="rId8"/>
    <p:sldId id="1056" r:id="rId9"/>
    <p:sldId id="426" r:id="rId10"/>
    <p:sldId id="1071" r:id="rId11"/>
    <p:sldId id="1046" r:id="rId12"/>
    <p:sldId id="346" r:id="rId13"/>
    <p:sldId id="445" r:id="rId14"/>
    <p:sldId id="1072" r:id="rId15"/>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4693" autoAdjust="0"/>
  </p:normalViewPr>
  <p:slideViewPr>
    <p:cSldViewPr>
      <p:cViewPr varScale="1">
        <p:scale>
          <a:sx n="84" d="100"/>
          <a:sy n="84" d="100"/>
        </p:scale>
        <p:origin x="76" y="324"/>
      </p:cViewPr>
      <p:guideLst>
        <p:guide orient="horz" pos="1620"/>
        <p:guide pos="2880"/>
      </p:guideLst>
    </p:cSldViewPr>
  </p:slideViewPr>
  <p:outlineViewPr>
    <p:cViewPr>
      <p:scale>
        <a:sx n="33" d="100"/>
        <a:sy n="33" d="100"/>
      </p:scale>
      <p:origin x="0" y="17155"/>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EFC896-DBEB-4B2F-A345-24C1E6867C7E}" type="datetimeFigureOut">
              <a:rPr lang="en-US" smtClean="0"/>
              <a:t>6/6/2025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55DAA1B-6C37-4EC5-BBC8-F5F527005C0A}" type="slidenum">
              <a:rPr lang="en-US" smtClean="0"/>
              <a:t>‹#›</a:t>
            </a:fld>
            <a:endParaRPr lang="en-US"/>
          </a:p>
        </p:txBody>
      </p:sp>
    </p:spTree>
    <p:extLst>
      <p:ext uri="{BB962C8B-B14F-4D97-AF65-F5344CB8AC3E}">
        <p14:creationId xmlns:p14="http://schemas.microsoft.com/office/powerpoint/2010/main" val="898161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a:t>
            </a:fld>
            <a:endParaRPr lang="en-US"/>
          </a:p>
        </p:txBody>
      </p:sp>
    </p:spTree>
    <p:extLst>
      <p:ext uri="{BB962C8B-B14F-4D97-AF65-F5344CB8AC3E}">
        <p14:creationId xmlns:p14="http://schemas.microsoft.com/office/powerpoint/2010/main" val="3937162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6</a:t>
            </a:fld>
            <a:endParaRPr lang="en-US"/>
          </a:p>
        </p:txBody>
      </p:sp>
    </p:spTree>
    <p:extLst>
      <p:ext uri="{BB962C8B-B14F-4D97-AF65-F5344CB8AC3E}">
        <p14:creationId xmlns:p14="http://schemas.microsoft.com/office/powerpoint/2010/main" val="3127718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1151124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5DAA1B-6C37-4EC5-BBC8-F5F527005C0A}" type="slidenum">
              <a:rPr lang="en-US" smtClean="0"/>
              <a:t>10</a:t>
            </a:fld>
            <a:endParaRPr lang="en-US"/>
          </a:p>
        </p:txBody>
      </p:sp>
    </p:spTree>
    <p:extLst>
      <p:ext uri="{BB962C8B-B14F-4D97-AF65-F5344CB8AC3E}">
        <p14:creationId xmlns:p14="http://schemas.microsoft.com/office/powerpoint/2010/main" val="41761108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4398486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8346362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1557881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209170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53137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87824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979847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8230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16970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576969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1406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822094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82291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75400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7120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214114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523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89040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270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081858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13936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027818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t>6/6/2025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156270063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23540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519560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53610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3518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2537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113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6054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8458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8343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25645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41305633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2252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63819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89449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31314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318227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755740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8707194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2947595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8474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1273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t>6/6/2025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3485120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72307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761127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69308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772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175695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8974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t>6/6/2025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5758956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t>6/6/2025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359661584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29793209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t>6/6/2025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E1B59D-EAE0-479E-86E9-837E6345171E}" type="slidenum">
              <a:rPr lang="en-US" smtClean="0"/>
              <a:t>‹#›</a:t>
            </a:fld>
            <a:endParaRPr lang="en-US"/>
          </a:p>
        </p:txBody>
      </p:sp>
    </p:spTree>
    <p:extLst>
      <p:ext uri="{BB962C8B-B14F-4D97-AF65-F5344CB8AC3E}">
        <p14:creationId xmlns:p14="http://schemas.microsoft.com/office/powerpoint/2010/main" val="8459666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t>6/6/2025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t>‹#›</a:t>
            </a:fld>
            <a:endParaRPr lang="en-US"/>
          </a:p>
        </p:txBody>
      </p:sp>
    </p:spTree>
    <p:extLst>
      <p:ext uri="{BB962C8B-B14F-4D97-AF65-F5344CB8AC3E}">
        <p14:creationId xmlns:p14="http://schemas.microsoft.com/office/powerpoint/2010/main" val="4172942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81854328"/>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F10200E0-A970-4FED-8B50-6DDD2B09C0EA}"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5FE8A8C9-28F2-4CE2-96FD-905F8AB6AEC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617067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5305585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rgbClr val="003300">
                <a:lumMod val="84000"/>
                <a:lumOff val="16000"/>
              </a:srgbClr>
            </a:gs>
            <a:gs pos="8000">
              <a:srgbClr val="9CB86E"/>
            </a:gs>
            <a:gs pos="62000">
              <a:srgbClr val="156B13"/>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5AC1313-69AC-49C4-9413-EF1B6D3C38B0}" type="datetimeFigureOut">
              <a:rPr lang="en-US" smtClean="0">
                <a:solidFill>
                  <a:prstClr val="black">
                    <a:tint val="75000"/>
                  </a:prstClr>
                </a:solidFill>
              </a:rPr>
              <a:pPr/>
              <a:t>6/6/2025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DD0B6B7-AC69-4EB7-925B-B7669F95C65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6561823"/>
      </p:ext>
    </p:extLst>
  </p:cSld>
  <p:clrMap bg1="lt1" tx1="dk1" bg2="lt2" tx2="dk2" accent1="accent1" accent2="accent2" accent3="accent3" accent4="accent4" accent5="accent5" accent6="accent6" hlink="hlink" folHlink="folHlink"/>
  <p:sldLayoutIdLst>
    <p:sldLayoutId id="2147483857"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5.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48EBC122-0427-4A9B-A0B2-8AF831620B2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20" y="0"/>
            <a:ext cx="9144000" cy="5139690"/>
          </a:xfrm>
        </p:spPr>
      </p:pic>
      <p:pic>
        <p:nvPicPr>
          <p:cNvPr id="11" name="Picture 10">
            <a:extLst>
              <a:ext uri="{FF2B5EF4-FFF2-40B4-BE49-F238E27FC236}">
                <a16:creationId xmlns:a16="http://schemas.microsoft.com/office/drawing/2014/main" id="{9C69AC71-2F9B-4609-BC41-83C5389FAB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
        <p:nvSpPr>
          <p:cNvPr id="12" name="TextBox 11">
            <a:extLst>
              <a:ext uri="{FF2B5EF4-FFF2-40B4-BE49-F238E27FC236}">
                <a16:creationId xmlns:a16="http://schemas.microsoft.com/office/drawing/2014/main" id="{B9F809C9-509E-4F1F-96B4-6E8DED7A35DB}"/>
              </a:ext>
            </a:extLst>
          </p:cNvPr>
          <p:cNvSpPr txBox="1"/>
          <p:nvPr/>
        </p:nvSpPr>
        <p:spPr>
          <a:xfrm>
            <a:off x="2895600" y="3638550"/>
            <a:ext cx="5791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TƯ TUẦN X THƯỜNG NIÊN</a:t>
            </a:r>
            <a:endParaRPr lang="en-US" sz="2800" b="1" dirty="0">
              <a:solidFill>
                <a:srgbClr val="FFFF00"/>
              </a:solidFill>
            </a:endParaRPr>
          </a:p>
        </p:txBody>
      </p:sp>
    </p:spTree>
    <p:extLst>
      <p:ext uri="{BB962C8B-B14F-4D97-AF65-F5344CB8AC3E}">
        <p14:creationId xmlns:p14="http://schemas.microsoft.com/office/powerpoint/2010/main" val="36877235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48EBC122-0427-4A9B-A0B2-8AF831620B2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20" y="0"/>
            <a:ext cx="9144000" cy="5139690"/>
          </a:xfrm>
        </p:spPr>
      </p:pic>
      <p:pic>
        <p:nvPicPr>
          <p:cNvPr id="11" name="Picture 10">
            <a:extLst>
              <a:ext uri="{FF2B5EF4-FFF2-40B4-BE49-F238E27FC236}">
                <a16:creationId xmlns:a16="http://schemas.microsoft.com/office/drawing/2014/main" id="{9C69AC71-2F9B-4609-BC41-83C5389FAB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
        <p:nvSpPr>
          <p:cNvPr id="12" name="TextBox 11">
            <a:extLst>
              <a:ext uri="{FF2B5EF4-FFF2-40B4-BE49-F238E27FC236}">
                <a16:creationId xmlns:a16="http://schemas.microsoft.com/office/drawing/2014/main" id="{B9F809C9-509E-4F1F-96B4-6E8DED7A35DB}"/>
              </a:ext>
            </a:extLst>
          </p:cNvPr>
          <p:cNvSpPr txBox="1"/>
          <p:nvPr/>
        </p:nvSpPr>
        <p:spPr>
          <a:xfrm>
            <a:off x="2895600" y="3638550"/>
            <a:ext cx="5791200"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THỨ TƯ TUẦN X THƯỜNG NIÊN</a:t>
            </a:r>
            <a:endParaRPr lang="en-US" sz="2800" b="1" dirty="0">
              <a:solidFill>
                <a:srgbClr val="FFFF00"/>
              </a:solidFill>
            </a:endParaRPr>
          </a:p>
        </p:txBody>
      </p:sp>
    </p:spTree>
    <p:extLst>
      <p:ext uri="{BB962C8B-B14F-4D97-AF65-F5344CB8AC3E}">
        <p14:creationId xmlns:p14="http://schemas.microsoft.com/office/powerpoint/2010/main" val="5962196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504950"/>
            <a:ext cx="8229600" cy="2571732"/>
          </a:xfrm>
        </p:spPr>
        <p:txBody>
          <a:bodyPr>
            <a:noAutofit/>
          </a:bodyPr>
          <a:lstStyle/>
          <a:p>
            <a:pPr algn="just"/>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sự</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sáng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cứu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độ</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sợ</a:t>
            </a:r>
            <a:r>
              <a:rPr lang="en-US" b="1" i="0" dirty="0">
                <a:solidFill>
                  <a:schemeClr val="bg1"/>
                </a:solidFill>
                <a:effectLst/>
                <a:latin typeface="arial" panose="020B0604020202020204" pitchFamily="34" charset="0"/>
              </a:rPr>
              <a:t> chi ai?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phù</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trợ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đời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gì</a:t>
            </a:r>
            <a:r>
              <a:rPr lang="en-US" b="1" i="0" dirty="0">
                <a:solidFill>
                  <a:schemeClr val="bg1"/>
                </a:solidFill>
                <a:effectLst/>
                <a:latin typeface="arial" panose="020B0604020202020204" pitchFamily="34" charset="0"/>
              </a:rPr>
              <a:t> ai? Khi </a:t>
            </a:r>
            <a:r>
              <a:rPr lang="en-US" b="1" i="0" dirty="0" err="1">
                <a:solidFill>
                  <a:schemeClr val="bg1"/>
                </a:solidFill>
                <a:effectLst/>
                <a:latin typeface="arial" panose="020B0604020202020204" pitchFamily="34" charset="0"/>
              </a:rPr>
              <a:t>những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đứa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ác</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xông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để</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xả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thịt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bọn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thù</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ghét</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sẽ</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siêu</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té</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và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ngã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gục</a:t>
            </a:r>
            <a:r>
              <a:rPr lang="en-US" b="1" i="0" dirty="0">
                <a:solidFill>
                  <a:schemeClr val="bg1"/>
                </a:solidFill>
                <a:effectLst/>
                <a:latin typeface="arial" panose="020B0604020202020204" pitchFamily="34" charset="0"/>
              </a:rPr>
              <a:t>.</a:t>
            </a:r>
            <a:endParaRPr lang="vi-VN" b="1" i="0" dirty="0">
              <a:solidFill>
                <a:schemeClr val="bg1"/>
              </a:solidFill>
              <a:effectLst/>
              <a:latin typeface="Helvetica Neue"/>
            </a:endParaRPr>
          </a:p>
        </p:txBody>
      </p:sp>
      <p:sp>
        <p:nvSpPr>
          <p:cNvPr id="4" name="TextBox 3">
            <a:extLst>
              <a:ext uri="{FF2B5EF4-FFF2-40B4-BE49-F238E27FC236}">
                <a16:creationId xmlns:a16="http://schemas.microsoft.com/office/drawing/2014/main" id="{52B86BB9-B6F7-4999-BCC7-DB0AD72AC438}"/>
              </a:ext>
            </a:extLst>
          </p:cNvPr>
          <p:cNvSpPr txBox="1"/>
          <p:nvPr/>
        </p:nvSpPr>
        <p:spPr>
          <a:xfrm>
            <a:off x="2286000" y="26670"/>
            <a:ext cx="4572000" cy="830997"/>
          </a:xfrm>
          <a:prstGeom prst="rect">
            <a:avLst/>
          </a:prstGeom>
          <a:noFill/>
        </p:spPr>
        <p:txBody>
          <a:bodyPr wrap="square">
            <a:spAutoFit/>
          </a:bodyPr>
          <a:lstStyle/>
          <a:p>
            <a:pPr algn="ctr"/>
            <a:r>
              <a:rPr lang="vi-VN" sz="4800" b="1" i="0" dirty="0">
                <a:solidFill>
                  <a:srgbClr val="FFFF00"/>
                </a:solidFill>
                <a:effectLst/>
                <a:latin typeface="Arial" panose="020B0604020202020204" pitchFamily="34" charset="0"/>
              </a:rPr>
              <a:t>Ca nhập lễ</a:t>
            </a:r>
            <a:endParaRPr lang="en-US" sz="4800" dirty="0"/>
          </a:p>
        </p:txBody>
      </p:sp>
    </p:spTree>
    <p:extLst>
      <p:ext uri="{BB962C8B-B14F-4D97-AF65-F5344CB8AC3E}">
        <p14:creationId xmlns:p14="http://schemas.microsoft.com/office/powerpoint/2010/main" val="14126717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246878C9-76C9-FA44-2D27-3E14DE32C1B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4CF4DF7-EE09-482B-8183-69B101CCE8B0}"/>
              </a:ext>
            </a:extLst>
          </p:cNvPr>
          <p:cNvSpPr txBox="1"/>
          <p:nvPr/>
        </p:nvSpPr>
        <p:spPr>
          <a:xfrm>
            <a:off x="-228600" y="11430"/>
            <a:ext cx="84582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00B0F0"/>
                </a:solidFill>
                <a:effectLst/>
                <a:latin typeface="arial" panose="020B0604020202020204" pitchFamily="34" charset="0"/>
              </a:rPr>
              <a:t>2 Cr 3, 4-11</a:t>
            </a:r>
            <a:endParaRPr lang="en-US" sz="4000" dirty="0">
              <a:solidFill>
                <a:srgbClr val="00B0F0"/>
              </a:solidFill>
            </a:endParaRPr>
          </a:p>
        </p:txBody>
      </p:sp>
      <p:pic>
        <p:nvPicPr>
          <p:cNvPr id="8" name="Picture 7">
            <a:extLst>
              <a:ext uri="{FF2B5EF4-FFF2-40B4-BE49-F238E27FC236}">
                <a16:creationId xmlns:a16="http://schemas.microsoft.com/office/drawing/2014/main" id="{F2410B25-C385-43E7-958B-03F48D6A64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3445728"/>
            <a:ext cx="4114801" cy="1844566"/>
          </a:xfrm>
          <a:prstGeom prst="rect">
            <a:avLst/>
          </a:prstGeom>
        </p:spPr>
      </p:pic>
      <p:sp>
        <p:nvSpPr>
          <p:cNvPr id="10" name="TextBox 9">
            <a:extLst>
              <a:ext uri="{FF2B5EF4-FFF2-40B4-BE49-F238E27FC236}">
                <a16:creationId xmlns:a16="http://schemas.microsoft.com/office/drawing/2014/main" id="{4E615AF0-4117-408C-B7B7-2083B2CCA744}"/>
              </a:ext>
            </a:extLst>
          </p:cNvPr>
          <p:cNvSpPr txBox="1"/>
          <p:nvPr/>
        </p:nvSpPr>
        <p:spPr>
          <a:xfrm>
            <a:off x="304801" y="570587"/>
            <a:ext cx="8572499" cy="1938992"/>
          </a:xfrm>
          <a:prstGeom prst="rect">
            <a:avLst/>
          </a:prstGeom>
          <a:noFill/>
        </p:spPr>
        <p:txBody>
          <a:bodyPr wrap="square">
            <a:spAutoFit/>
          </a:bodyPr>
          <a:lstStyle/>
          <a:p>
            <a:pPr algn="just"/>
            <a:r>
              <a:rPr lang="vi-VN" sz="4000" b="0" i="1" dirty="0">
                <a:solidFill>
                  <a:schemeClr val="bg1"/>
                </a:solidFill>
                <a:effectLst/>
                <a:latin typeface="arial" panose="020B0604020202020204" pitchFamily="34" charset="0"/>
              </a:rPr>
              <a:t>“Người đã làm cho chúng tôi trở nên thừa tác viên của Tân Ước, không phải của văn tự, mà là của Thần Trí”.</a:t>
            </a:r>
            <a:endParaRPr lang="en-US" sz="4000" b="1" dirty="0">
              <a:solidFill>
                <a:schemeClr val="bg1"/>
              </a:solidFill>
            </a:endParaRPr>
          </a:p>
        </p:txBody>
      </p:sp>
      <p:sp>
        <p:nvSpPr>
          <p:cNvPr id="12" name="TextBox 11">
            <a:extLst>
              <a:ext uri="{FF2B5EF4-FFF2-40B4-BE49-F238E27FC236}">
                <a16:creationId xmlns:a16="http://schemas.microsoft.com/office/drawing/2014/main" id="{5C9E6B1C-B8EA-4103-A465-CCD23111C888}"/>
              </a:ext>
            </a:extLst>
          </p:cNvPr>
          <p:cNvSpPr txBox="1"/>
          <p:nvPr/>
        </p:nvSpPr>
        <p:spPr>
          <a:xfrm>
            <a:off x="266699" y="2425571"/>
            <a:ext cx="8610601" cy="1200329"/>
          </a:xfrm>
          <a:prstGeom prst="rect">
            <a:avLst/>
          </a:prstGeom>
          <a:noFill/>
        </p:spPr>
        <p:txBody>
          <a:bodyPr wrap="square">
            <a:spAutoFit/>
          </a:bodyPr>
          <a:lstStyle/>
          <a:p>
            <a:r>
              <a:rPr lang="vi-VN" sz="3600" b="0" i="0" dirty="0">
                <a:solidFill>
                  <a:srgbClr val="FFFF00"/>
                </a:solidFill>
                <a:effectLst/>
                <a:latin typeface="Arial" panose="020B0604020202020204" pitchFamily="34" charset="0"/>
              </a:rPr>
              <a:t>Trích thư thứ hai của Thánh Phaolô Tông đồ gửi tín hữu Côrintô.</a:t>
            </a:r>
            <a:endParaRPr lang="en-US" sz="3600" dirty="0">
              <a:solidFill>
                <a:srgbClr val="FFFF00"/>
              </a:solidFill>
            </a:endParaRPr>
          </a:p>
        </p:txBody>
      </p:sp>
    </p:spTree>
    <p:extLst>
      <p:ext uri="{BB962C8B-B14F-4D97-AF65-F5344CB8AC3E}">
        <p14:creationId xmlns:p14="http://schemas.microsoft.com/office/powerpoint/2010/main" val="1720527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66700" y="1853922"/>
            <a:ext cx="8610600" cy="2266950"/>
          </a:xfrm>
        </p:spPr>
        <p:txBody>
          <a:bodyPr>
            <a:normAutofit/>
          </a:bodyPr>
          <a:lstStyle/>
          <a:p>
            <a:pPr algn="just"/>
            <a:r>
              <a:rPr lang="en-US" sz="4000" b="1" i="0" dirty="0" err="1">
                <a:solidFill>
                  <a:schemeClr val="bg1"/>
                </a:solidFill>
                <a:effectLst/>
                <a:latin typeface="Arial" panose="020B0604020202020204" pitchFamily="34" charset="0"/>
              </a:rPr>
              <a:t>Ðáp</a:t>
            </a:r>
            <a:r>
              <a:rPr lang="en-US" sz="4000" b="1" i="0" dirty="0">
                <a:solidFill>
                  <a:schemeClr val="bg1"/>
                </a:solidFill>
                <a:effectLst/>
                <a:latin typeface="Arial" panose="020B0604020202020204" pitchFamily="34" charset="0"/>
              </a:rPr>
              <a:t>: </a:t>
            </a:r>
            <a:r>
              <a:rPr lang="vi-VN" sz="1600" b="0" i="0" dirty="0">
                <a:solidFill>
                  <a:srgbClr val="333333"/>
                </a:solidFill>
                <a:effectLst/>
                <a:latin typeface="Arial" panose="020B0604020202020204" pitchFamily="34" charset="0"/>
              </a:rPr>
              <a:t> </a:t>
            </a:r>
            <a:r>
              <a:rPr lang="en-US" b="0" i="0" dirty="0">
                <a:solidFill>
                  <a:srgbClr val="333333"/>
                </a:solidFill>
                <a:effectLst/>
                <a:latin typeface="arial" panose="020B0604020202020204" pitchFamily="34" charset="0"/>
              </a:rPr>
              <a:t> </a:t>
            </a:r>
            <a:r>
              <a:rPr lang="en-US" b="1" i="0" dirty="0" err="1">
                <a:solidFill>
                  <a:schemeClr val="bg1"/>
                </a:solidFill>
                <a:effectLst/>
                <a:latin typeface="arial" panose="020B0604020202020204" pitchFamily="34" charset="0"/>
              </a:rPr>
              <a:t>Thiên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chúng</a:t>
            </a:r>
            <a:r>
              <a:rPr lang="en-US" b="1" i="0" dirty="0">
                <a:solidFill>
                  <a:schemeClr val="bg1"/>
                </a:solidFill>
                <a:effectLst/>
                <a:latin typeface="arial" panose="020B0604020202020204" pitchFamily="34" charset="0"/>
              </a:rPr>
              <a:t> ta, </a:t>
            </a:r>
            <a:r>
              <a:rPr lang="en-US" b="1" i="0" dirty="0" err="1">
                <a:solidFill>
                  <a:schemeClr val="bg1"/>
                </a:solidFill>
                <a:effectLst/>
                <a:latin typeface="arial" panose="020B0604020202020204" pitchFamily="34" charset="0"/>
              </a:rPr>
              <a:t>là</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Ðấng</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Thánh</a:t>
            </a:r>
            <a:endParaRPr lang="en-US" b="1" dirty="0">
              <a:solidFill>
                <a:schemeClr val="bg1"/>
              </a:solidFill>
              <a:effectLs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7B1B11A-6F83-4AF2-A82F-8A90599E79EB}"/>
              </a:ext>
            </a:extLst>
          </p:cNvPr>
          <p:cNvSpPr txBox="1"/>
          <p:nvPr/>
        </p:nvSpPr>
        <p:spPr>
          <a:xfrm>
            <a:off x="2971800" y="438150"/>
            <a:ext cx="2743200" cy="769441"/>
          </a:xfrm>
          <a:prstGeom prst="rect">
            <a:avLst/>
          </a:prstGeom>
          <a:noFill/>
        </p:spPr>
        <p:txBody>
          <a:bodyPr wrap="square" rtlCol="0">
            <a:spAutoFit/>
          </a:bodyPr>
          <a:lstStyle/>
          <a:p>
            <a:r>
              <a:rPr lang="en-US" sz="4400" b="1" dirty="0" err="1">
                <a:solidFill>
                  <a:srgbClr val="FFFF00"/>
                </a:solidFill>
                <a:latin typeface="Arial" panose="020B0604020202020204" pitchFamily="34" charset="0"/>
                <a:cs typeface="Arial" panose="020B0604020202020204" pitchFamily="34" charset="0"/>
              </a:rPr>
              <a:t>Đáp</a:t>
            </a:r>
            <a:r>
              <a:rPr lang="en-US" sz="4400" b="1" dirty="0">
                <a:solidFill>
                  <a:srgbClr val="FFFF00"/>
                </a:solidFill>
                <a:latin typeface="Arial" panose="020B0604020202020204" pitchFamily="34" charset="0"/>
                <a:cs typeface="Arial" panose="020B0604020202020204" pitchFamily="34" charset="0"/>
              </a:rPr>
              <a:t> Ca:</a:t>
            </a:r>
          </a:p>
        </p:txBody>
      </p:sp>
      <p:sp>
        <p:nvSpPr>
          <p:cNvPr id="4" name="TextBox 3">
            <a:extLst>
              <a:ext uri="{FF2B5EF4-FFF2-40B4-BE49-F238E27FC236}">
                <a16:creationId xmlns:a16="http://schemas.microsoft.com/office/drawing/2014/main" id="{59C55690-B645-4ED3-982D-7EA01AA981B3}"/>
              </a:ext>
            </a:extLst>
          </p:cNvPr>
          <p:cNvSpPr txBox="1"/>
          <p:nvPr/>
        </p:nvSpPr>
        <p:spPr>
          <a:xfrm>
            <a:off x="1752600" y="1207591"/>
            <a:ext cx="5257800" cy="646331"/>
          </a:xfrm>
          <a:prstGeom prst="rect">
            <a:avLst/>
          </a:prstGeom>
          <a:noFill/>
        </p:spPr>
        <p:txBody>
          <a:bodyPr wrap="square" rtlCol="0">
            <a:spAutoFit/>
          </a:bodyPr>
          <a:lstStyle/>
          <a:p>
            <a:r>
              <a:rPr lang="en-US" sz="3600" b="0" i="0" dirty="0">
                <a:solidFill>
                  <a:srgbClr val="00B0F0"/>
                </a:solidFill>
                <a:effectLst/>
                <a:latin typeface="arial" panose="020B0604020202020204" pitchFamily="34" charset="0"/>
              </a:rPr>
              <a:t>Tv 98, 5. 6. 7. 8. 9</a:t>
            </a:r>
            <a:endParaRPr lang="en-US" sz="3600" dirty="0"/>
          </a:p>
        </p:txBody>
      </p:sp>
    </p:spTree>
    <p:extLst>
      <p:ext uri="{BB962C8B-B14F-4D97-AF65-F5344CB8AC3E}">
        <p14:creationId xmlns:p14="http://schemas.microsoft.com/office/powerpoint/2010/main" val="110478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9100" y="1065431"/>
            <a:ext cx="8305800" cy="3848100"/>
          </a:xfrm>
        </p:spPr>
        <p:txBody>
          <a:bodyPr>
            <a:noAutofit/>
          </a:bodyPr>
          <a:lstStyle/>
          <a:p>
            <a:pPr algn="just"/>
            <a:r>
              <a:rPr lang="vi-VN" b="1" i="0" dirty="0">
                <a:solidFill>
                  <a:srgbClr val="FFFF00"/>
                </a:solidFill>
                <a:effectLst/>
                <a:latin typeface="arial" panose="020B0604020202020204" pitchFamily="34" charset="0"/>
              </a:rPr>
              <a:t>Alleluia, alleluia! </a:t>
            </a:r>
            <a:r>
              <a:rPr lang="vi-VN" b="1" i="0" dirty="0">
                <a:solidFill>
                  <a:schemeClr val="bg1"/>
                </a:solidFill>
                <a:effectLst/>
                <a:latin typeface="arial" panose="020B0604020202020204" pitchFamily="34" charset="0"/>
              </a:rPr>
              <a:t>– Lạy Chúa, xin dạy bảo con về lối bước của Chúa và xin hướng dẫn con trong chân lý của Ngài. – </a:t>
            </a:r>
            <a:r>
              <a:rPr lang="vi-VN" b="1" i="0" dirty="0">
                <a:solidFill>
                  <a:srgbClr val="FFFF00"/>
                </a:solidFill>
                <a:effectLst/>
                <a:latin typeface="arial" panose="020B0604020202020204" pitchFamily="34" charset="0"/>
              </a:rPr>
              <a:t>Alleluia.</a:t>
            </a:r>
            <a:endParaRPr lang="en-US" b="1" u="sng" dirty="0">
              <a:solidFill>
                <a:srgbClr val="FFFF00"/>
              </a:solidFill>
              <a:effectLst/>
              <a:latin typeface="+mj-lt"/>
              <a:cs typeface="Times New Roman" pitchFamily="18" charset="0"/>
            </a:endParaRPr>
          </a:p>
        </p:txBody>
      </p:sp>
      <p:sp>
        <p:nvSpPr>
          <p:cNvPr id="4" name="TextBox 3">
            <a:extLst>
              <a:ext uri="{FF2B5EF4-FFF2-40B4-BE49-F238E27FC236}">
                <a16:creationId xmlns:a16="http://schemas.microsoft.com/office/drawing/2014/main" id="{E169A9D0-85E7-40B4-A2EE-30E198D818B8}"/>
              </a:ext>
            </a:extLst>
          </p:cNvPr>
          <p:cNvSpPr txBox="1"/>
          <p:nvPr/>
        </p:nvSpPr>
        <p:spPr>
          <a:xfrm>
            <a:off x="1905000" y="438150"/>
            <a:ext cx="5181600" cy="646331"/>
          </a:xfrm>
          <a:prstGeom prst="rect">
            <a:avLst/>
          </a:prstGeom>
          <a:noFill/>
        </p:spPr>
        <p:txBody>
          <a:bodyPr wrap="square">
            <a:spAutoFit/>
          </a:bodyPr>
          <a:lstStyle/>
          <a:p>
            <a:r>
              <a:rPr lang="en-US" sz="3600" b="0" i="0" dirty="0">
                <a:solidFill>
                  <a:srgbClr val="FF0000"/>
                </a:solidFill>
                <a:effectLst/>
                <a:latin typeface="arial" panose="020B0604020202020204" pitchFamily="34" charset="0"/>
              </a:rPr>
              <a:t>Alleluia: </a:t>
            </a:r>
            <a:r>
              <a:rPr lang="en-US" sz="3600" b="0" i="0" dirty="0">
                <a:solidFill>
                  <a:srgbClr val="00B0F0"/>
                </a:solidFill>
                <a:effectLst/>
                <a:latin typeface="arial" panose="020B0604020202020204" pitchFamily="34" charset="0"/>
              </a:rPr>
              <a:t>Tv 24, 4c </a:t>
            </a:r>
            <a:r>
              <a:rPr lang="en-US" sz="3600" b="0" i="0" dirty="0" err="1">
                <a:solidFill>
                  <a:srgbClr val="00B0F0"/>
                </a:solidFill>
                <a:effectLst/>
                <a:latin typeface="arial" panose="020B0604020202020204" pitchFamily="34" charset="0"/>
              </a:rPr>
              <a:t>và</a:t>
            </a:r>
            <a:r>
              <a:rPr lang="en-US" sz="3600" b="0" i="0" dirty="0">
                <a:solidFill>
                  <a:srgbClr val="00B0F0"/>
                </a:solidFill>
                <a:effectLst/>
                <a:latin typeface="arial" panose="020B0604020202020204" pitchFamily="34" charset="0"/>
              </a:rPr>
              <a:t> 5a</a:t>
            </a:r>
            <a:endParaRPr lang="en-US" sz="3600" dirty="0">
              <a:solidFill>
                <a:srgbClr val="00B0F0"/>
              </a:solidFill>
            </a:endParaRPr>
          </a:p>
        </p:txBody>
      </p:sp>
    </p:spTree>
    <p:extLst>
      <p:ext uri="{BB962C8B-B14F-4D97-AF65-F5344CB8AC3E}">
        <p14:creationId xmlns:p14="http://schemas.microsoft.com/office/powerpoint/2010/main" val="2715428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52EA4-B009-4116-98E7-6C3B19C7F36E}"/>
              </a:ext>
            </a:extLst>
          </p:cNvPr>
          <p:cNvSpPr>
            <a:spLocks noGrp="1"/>
          </p:cNvSpPr>
          <p:nvPr>
            <p:ph type="title"/>
          </p:nvPr>
        </p:nvSpPr>
        <p:spPr/>
        <p:txBody>
          <a:bodyPr/>
          <a:lstStyle/>
          <a:p>
            <a:endParaRPr lang="en-US" dirty="0"/>
          </a:p>
        </p:txBody>
      </p:sp>
      <p:pic>
        <p:nvPicPr>
          <p:cNvPr id="6" name="Content Placeholder 5">
            <a:extLst>
              <a:ext uri="{FF2B5EF4-FFF2-40B4-BE49-F238E27FC236}">
                <a16:creationId xmlns:a16="http://schemas.microsoft.com/office/drawing/2014/main" id="{48EBC122-0427-4A9B-A0B2-8AF831620B2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620" y="0"/>
            <a:ext cx="9144000" cy="5139690"/>
          </a:xfrm>
        </p:spPr>
      </p:pic>
      <p:pic>
        <p:nvPicPr>
          <p:cNvPr id="11" name="Picture 10">
            <a:extLst>
              <a:ext uri="{FF2B5EF4-FFF2-40B4-BE49-F238E27FC236}">
                <a16:creationId xmlns:a16="http://schemas.microsoft.com/office/drawing/2014/main" id="{9C69AC71-2F9B-4609-BC41-83C5389FAB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285750"/>
            <a:ext cx="1066800" cy="1066800"/>
          </a:xfrm>
          <a:prstGeom prst="rect">
            <a:avLst/>
          </a:prstGeom>
        </p:spPr>
      </p:pic>
      <p:sp>
        <p:nvSpPr>
          <p:cNvPr id="12" name="TextBox 11">
            <a:extLst>
              <a:ext uri="{FF2B5EF4-FFF2-40B4-BE49-F238E27FC236}">
                <a16:creationId xmlns:a16="http://schemas.microsoft.com/office/drawing/2014/main" id="{B9F809C9-509E-4F1F-96B4-6E8DED7A35DB}"/>
              </a:ext>
            </a:extLst>
          </p:cNvPr>
          <p:cNvSpPr txBox="1"/>
          <p:nvPr/>
        </p:nvSpPr>
        <p:spPr>
          <a:xfrm>
            <a:off x="3962400" y="3562350"/>
            <a:ext cx="4038600" cy="523220"/>
          </a:xfrm>
          <a:prstGeom prst="rect">
            <a:avLst/>
          </a:prstGeom>
          <a:noFill/>
        </p:spPr>
        <p:txBody>
          <a:bodyPr wrap="square">
            <a:spAutoFit/>
          </a:bodyPr>
          <a:lstStyle/>
          <a:p>
            <a:r>
              <a:rPr lang="en-US" sz="2800" b="1" i="0" dirty="0" err="1">
                <a:solidFill>
                  <a:srgbClr val="FFFF00"/>
                </a:solidFill>
                <a:effectLst/>
                <a:latin typeface="arial" panose="020B0604020202020204" pitchFamily="34" charset="0"/>
              </a:rPr>
              <a:t>Phúc</a:t>
            </a:r>
            <a:r>
              <a:rPr lang="en-US" sz="2800" b="1" i="0" dirty="0">
                <a:solidFill>
                  <a:srgbClr val="FFFF00"/>
                </a:solidFill>
                <a:effectLst/>
                <a:latin typeface="arial" panose="020B0604020202020204" pitchFamily="34" charset="0"/>
              </a:rPr>
              <a:t> </a:t>
            </a:r>
            <a:r>
              <a:rPr lang="en-US" sz="2800" b="1" i="0" dirty="0" err="1">
                <a:solidFill>
                  <a:srgbClr val="FFFF00"/>
                </a:solidFill>
                <a:effectLst/>
                <a:latin typeface="arial" panose="020B0604020202020204" pitchFamily="34" charset="0"/>
              </a:rPr>
              <a:t>Âm</a:t>
            </a:r>
            <a:r>
              <a:rPr lang="en-US" sz="2800" b="1" i="0" dirty="0">
                <a:solidFill>
                  <a:srgbClr val="FFFF00"/>
                </a:solidFill>
                <a:effectLst/>
                <a:latin typeface="arial" panose="020B0604020202020204" pitchFamily="34" charset="0"/>
              </a:rPr>
              <a:t>: Mt 5, 17-19</a:t>
            </a:r>
            <a:endParaRPr lang="en-US" sz="2800" b="1" dirty="0">
              <a:solidFill>
                <a:srgbClr val="FFFF00"/>
              </a:solidFill>
            </a:endParaRPr>
          </a:p>
        </p:txBody>
      </p:sp>
    </p:spTree>
    <p:extLst>
      <p:ext uri="{BB962C8B-B14F-4D97-AF65-F5344CB8AC3E}">
        <p14:creationId xmlns:p14="http://schemas.microsoft.com/office/powerpoint/2010/main" val="27002162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9619514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074837"/>
            <a:ext cx="8229600" cy="3619499"/>
          </a:xfrm>
        </p:spPr>
        <p:txBody>
          <a:bodyPr>
            <a:normAutofit/>
          </a:bodyPr>
          <a:lstStyle/>
          <a:p>
            <a:pPr algn="just"/>
            <a:r>
              <a:rPr lang="vi-VN" sz="4900" b="1" i="0" dirty="0">
                <a:solidFill>
                  <a:schemeClr val="bg1"/>
                </a:solidFill>
                <a:effectLst/>
                <a:latin typeface="Arial" panose="020B0604020202020204" pitchFamily="34" charset="0"/>
              </a:rPr>
              <a:t>Thiên Chúa là tình yêu, và ai ở trong tình yêu, thì ở trong Thiên Chúa, và Thiên Chúa ở trong người ấy.</a:t>
            </a:r>
            <a:endParaRPr lang="vi-VN" sz="4900" b="1" dirty="0">
              <a:solidFill>
                <a:schemeClr val="bg1"/>
              </a:solidFill>
              <a:effectLst/>
              <a:latin typeface="+mj-lt"/>
              <a:cs typeface="Times New Roman" pitchFamily="18" charset="0"/>
            </a:endParaRPr>
          </a:p>
        </p:txBody>
      </p:sp>
      <p:sp>
        <p:nvSpPr>
          <p:cNvPr id="3" name="TextBox 2">
            <a:extLst>
              <a:ext uri="{FF2B5EF4-FFF2-40B4-BE49-F238E27FC236}">
                <a16:creationId xmlns:a16="http://schemas.microsoft.com/office/drawing/2014/main" id="{8C745E0C-A35F-4DDD-A95C-64550B5F1418}"/>
              </a:ext>
            </a:extLst>
          </p:cNvPr>
          <p:cNvSpPr txBox="1"/>
          <p:nvPr/>
        </p:nvSpPr>
        <p:spPr>
          <a:xfrm>
            <a:off x="2514600" y="209550"/>
            <a:ext cx="44958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extLst>
      <p:ext uri="{BB962C8B-B14F-4D97-AF65-F5344CB8AC3E}">
        <p14:creationId xmlns:p14="http://schemas.microsoft.com/office/powerpoint/2010/main" val="38798613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500"/>
          </a:xfrm>
        </p:spPr>
        <p:txBody>
          <a:bodyPr>
            <a:noAutofit/>
          </a:bodyPr>
          <a:lstStyle/>
          <a:p>
            <a:r>
              <a:rPr lang="en-US" sz="8000" b="1" dirty="0">
                <a:solidFill>
                  <a:srgbClr val="FFFF00"/>
                </a:solidFill>
                <a:effectLst/>
                <a:latin typeface="+mj-lt"/>
                <a:cs typeface="Times New Roman" pitchFamily="18" charset="0"/>
              </a:rPr>
              <a:t>Ca </a:t>
            </a:r>
            <a:r>
              <a:rPr lang="en-US" sz="8000" b="1" dirty="0" err="1">
                <a:solidFill>
                  <a:srgbClr val="FFFF00"/>
                </a:solidFill>
                <a:effectLst/>
                <a:latin typeface="+mj-lt"/>
                <a:cs typeface="Times New Roman" pitchFamily="18" charset="0"/>
              </a:rPr>
              <a:t>Kết</a:t>
            </a:r>
            <a:r>
              <a:rPr lang="en-US" sz="8000" b="1" dirty="0">
                <a:solidFill>
                  <a:srgbClr val="FFFF00"/>
                </a:solidFill>
                <a:effectLst/>
                <a:latin typeface="+mj-lt"/>
                <a:cs typeface="Times New Roman" pitchFamily="18" charset="0"/>
              </a:rPr>
              <a:t> </a:t>
            </a:r>
            <a:r>
              <a:rPr lang="en-US" sz="8000" b="1" dirty="0" err="1">
                <a:solidFill>
                  <a:srgbClr val="FFFF00"/>
                </a:solidFill>
                <a:effectLst/>
                <a:latin typeface="+mj-lt"/>
                <a:cs typeface="Times New Roman" pitchFamily="18" charset="0"/>
              </a:rPr>
              <a:t>Lễ</a:t>
            </a:r>
            <a:br>
              <a:rPr lang="en-US" sz="8000" b="0" dirty="0">
                <a:solidFill>
                  <a:srgbClr val="FFFF00"/>
                </a:solidFill>
                <a:effectLst/>
                <a:latin typeface="+mj-lt"/>
                <a:cs typeface="Times New Roman" pitchFamily="18" charset="0"/>
              </a:rPr>
            </a:br>
            <a:endParaRPr lang="vi-VN" sz="54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232415495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1077</TotalTime>
  <Words>230</Words>
  <Application>Microsoft Office PowerPoint</Application>
  <PresentationFormat>On-screen Show (16:9)</PresentationFormat>
  <Paragraphs>22</Paragraphs>
  <Slides>10</Slides>
  <Notes>6</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10</vt:i4>
      </vt:variant>
    </vt:vector>
  </HeadingPairs>
  <TitlesOfParts>
    <vt:vector size="20" baseType="lpstr">
      <vt:lpstr>Arial</vt:lpstr>
      <vt:lpstr>Arial</vt:lpstr>
      <vt:lpstr>Calibri</vt:lpstr>
      <vt:lpstr>Helvetica Neue</vt:lpstr>
      <vt:lpstr>UTM American Sans</vt:lpstr>
      <vt:lpstr>Office Theme</vt:lpstr>
      <vt:lpstr>5_Office Theme</vt:lpstr>
      <vt:lpstr>6_Office Theme</vt:lpstr>
      <vt:lpstr>9_Office Theme</vt:lpstr>
      <vt:lpstr>10_Office Theme</vt:lpstr>
      <vt:lpstr>PowerPoint Presentation</vt:lpstr>
      <vt:lpstr>Chúa là sự sáng, là Đấng cứu độ tôi, tôi sợ chi ai? Chúa là Đấng phù trợ đời tôi, tôi sợ gì ai? Khi những đứa ác xông vào để xả thịt tôi, bọn thù ghét tôi sẽ siêu té và ngã gục.</vt:lpstr>
      <vt:lpstr>PowerPoint Presentation</vt:lpstr>
      <vt:lpstr>Ðáp:   Thiên Chúa, Chúa chúng ta, là Ðấng Thánh</vt:lpstr>
      <vt:lpstr>Alleluia, alleluia! – Lạy Chúa, xin dạy bảo con về lối bước của Chúa và xin hướng dẫn con trong chân lý của Ngài. – Alleluia.</vt:lpstr>
      <vt:lpstr>PowerPoint Presentation</vt:lpstr>
      <vt:lpstr>PowerPoint Presentation</vt:lpstr>
      <vt:lpstr>Thiên Chúa là tình yêu, và ai ở trong tình yêu, thì ở trong Thiên Chúa, và Thiên Chúa ở trong người ấy.</vt:lpstr>
      <vt:lpstr>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Thánh Vịnh 103 Chúa Giêsu Chịu Phép Rửa Năm C Lm Kim Long</dc:title>
  <dc:creator>Hung Nam</dc:creator>
  <cp:lastModifiedBy>PC</cp:lastModifiedBy>
  <cp:revision>147</cp:revision>
  <dcterms:created xsi:type="dcterms:W3CDTF">2021-12-05T01:20:54Z</dcterms:created>
  <dcterms:modified xsi:type="dcterms:W3CDTF">2025-06-06T02:30:54Z</dcterms:modified>
</cp:coreProperties>
</file>