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71" r:id="rId11"/>
    <p:sldId id="1046" r:id="rId12"/>
    <p:sldId id="346" r:id="rId13"/>
    <p:sldId id="445" r:id="rId14"/>
    <p:sldId id="107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12771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417611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48EBC122-0427-4A9B-A0B2-8AF831620B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 y="0"/>
            <a:ext cx="9144000" cy="5139690"/>
          </a:xfrm>
        </p:spPr>
      </p:pic>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2" name="TextBox 11">
            <a:extLst>
              <a:ext uri="{FF2B5EF4-FFF2-40B4-BE49-F238E27FC236}">
                <a16:creationId xmlns:a16="http://schemas.microsoft.com/office/drawing/2014/main" id="{B9F809C9-509E-4F1F-96B4-6E8DED7A35DB}"/>
              </a:ext>
            </a:extLst>
          </p:cNvPr>
          <p:cNvSpPr txBox="1"/>
          <p:nvPr/>
        </p:nvSpPr>
        <p:spPr>
          <a:xfrm>
            <a:off x="2895600" y="3638550"/>
            <a:ext cx="5791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 THƯỜNG NIÊN</a:t>
            </a:r>
            <a:endParaRPr lang="en-US" sz="2800" b="1" dirty="0">
              <a:solidFill>
                <a:srgbClr val="FFFF00"/>
              </a:solidFill>
            </a:endParaRPr>
          </a:p>
        </p:txBody>
      </p:sp>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48EBC122-0427-4A9B-A0B2-8AF831620B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 y="0"/>
            <a:ext cx="9144000" cy="5139690"/>
          </a:xfrm>
        </p:spPr>
      </p:pic>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2" name="TextBox 11">
            <a:extLst>
              <a:ext uri="{FF2B5EF4-FFF2-40B4-BE49-F238E27FC236}">
                <a16:creationId xmlns:a16="http://schemas.microsoft.com/office/drawing/2014/main" id="{B9F809C9-509E-4F1F-96B4-6E8DED7A35DB}"/>
              </a:ext>
            </a:extLst>
          </p:cNvPr>
          <p:cNvSpPr txBox="1"/>
          <p:nvPr/>
        </p:nvSpPr>
        <p:spPr>
          <a:xfrm>
            <a:off x="2895600" y="3638550"/>
            <a:ext cx="5791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 THƯỜNG NIÊN</a:t>
            </a:r>
            <a:endParaRPr lang="en-US" sz="2800" b="1" dirty="0">
              <a:solidFill>
                <a:srgbClr val="FFFF00"/>
              </a:solidFill>
            </a:endParaRPr>
          </a:p>
        </p:txBody>
      </p:sp>
    </p:spTree>
    <p:extLst>
      <p:ext uri="{BB962C8B-B14F-4D97-AF65-F5344CB8AC3E}">
        <p14:creationId xmlns:p14="http://schemas.microsoft.com/office/powerpoint/2010/main" val="59621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04950"/>
            <a:ext cx="8229600" cy="2571732"/>
          </a:xfrm>
        </p:spPr>
        <p:txBody>
          <a:bodyPr>
            <a:no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sáng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độ</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sợ</a:t>
            </a:r>
            <a:r>
              <a:rPr lang="en-US" b="1" i="0" dirty="0">
                <a:solidFill>
                  <a:schemeClr val="bg1"/>
                </a:solidFill>
                <a:effectLst/>
                <a:latin typeface="arial" panose="020B0604020202020204" pitchFamily="34" charset="0"/>
              </a:rPr>
              <a:t> chi ai?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gì</a:t>
            </a:r>
            <a:r>
              <a:rPr lang="en-US" b="1" i="0" dirty="0">
                <a:solidFill>
                  <a:schemeClr val="bg1"/>
                </a:solidFill>
                <a:effectLst/>
                <a:latin typeface="arial" panose="020B0604020202020204" pitchFamily="34" charset="0"/>
              </a:rPr>
              <a:t> ai? Khi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thịt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bọn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ghét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té</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gục</a:t>
            </a:r>
            <a:r>
              <a:rPr lang="en-US" b="1" i="0" dirty="0">
                <a:solidFill>
                  <a:schemeClr val="bg1"/>
                </a:solidFill>
                <a:effectLst/>
                <a:latin typeface="arial" panose="020B0604020202020204" pitchFamily="34" charset="0"/>
              </a:rPr>
              <a:t>.</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86000" y="2667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143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00B0F0"/>
                </a:solidFill>
                <a:effectLst/>
                <a:latin typeface="arial" panose="020B0604020202020204" pitchFamily="34" charset="0"/>
              </a:rPr>
              <a:t>2 Cr 3, 4-11</a:t>
            </a:r>
            <a:endParaRPr lang="en-US" sz="4000" dirty="0">
              <a:solidFill>
                <a:srgbClr val="00B0F0"/>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445728"/>
            <a:ext cx="4114801" cy="184456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304801" y="570587"/>
            <a:ext cx="8572499" cy="1938992"/>
          </a:xfrm>
          <a:prstGeom prst="rect">
            <a:avLst/>
          </a:prstGeom>
          <a:noFill/>
        </p:spPr>
        <p:txBody>
          <a:bodyPr wrap="square">
            <a:spAutoFit/>
          </a:bodyPr>
          <a:lstStyle/>
          <a:p>
            <a:pPr algn="just"/>
            <a:r>
              <a:rPr lang="vi-VN" sz="4000" b="0" i="1" dirty="0">
                <a:solidFill>
                  <a:schemeClr val="bg1"/>
                </a:solidFill>
                <a:effectLst/>
                <a:latin typeface="arial" panose="020B0604020202020204" pitchFamily="34" charset="0"/>
              </a:rPr>
              <a:t>“Người đã làm cho chúng tôi trở nên thừa tác viên của Tân Ước, không phải của văn tự, mà là của Thần Trí”.</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66699" y="2425571"/>
            <a:ext cx="8610601" cy="1200329"/>
          </a:xfrm>
          <a:prstGeom prst="rect">
            <a:avLst/>
          </a:prstGeom>
          <a:noFill/>
        </p:spPr>
        <p:txBody>
          <a:bodyPr wrap="square">
            <a:spAutoFit/>
          </a:bodyPr>
          <a:lstStyle/>
          <a:p>
            <a:r>
              <a:rPr lang="vi-VN" sz="3600" b="0" i="0" dirty="0">
                <a:solidFill>
                  <a:srgbClr val="FFFF00"/>
                </a:solidFill>
                <a:effectLst/>
                <a:latin typeface="Arial" panose="020B0604020202020204" pitchFamily="34" charset="0"/>
              </a:rPr>
              <a:t>Trích thư thứ hai của Thánh Phaolô Tông đồ gửi tín hữu Côrintô.</a:t>
            </a:r>
            <a:endParaRPr lang="en-US" sz="3600" dirty="0">
              <a:solidFill>
                <a:srgbClr val="FFFF00"/>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853922"/>
            <a:ext cx="8610600" cy="2266950"/>
          </a:xfrm>
        </p:spPr>
        <p:txBody>
          <a:bodyPr>
            <a:normAutofit/>
          </a:bodyPr>
          <a:lstStyle/>
          <a:p>
            <a:pPr algn="just"/>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vi-VN" sz="1600"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Ðấng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Thánh</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9C55690-B645-4ED3-982D-7EA01AA981B3}"/>
              </a:ext>
            </a:extLst>
          </p:cNvPr>
          <p:cNvSpPr txBox="1"/>
          <p:nvPr/>
        </p:nvSpPr>
        <p:spPr>
          <a:xfrm>
            <a:off x="1752600" y="1207591"/>
            <a:ext cx="5257800" cy="646331"/>
          </a:xfrm>
          <a:prstGeom prst="rect">
            <a:avLst/>
          </a:prstGeom>
          <a:noFill/>
        </p:spPr>
        <p:txBody>
          <a:bodyPr wrap="square" rtlCol="0">
            <a:spAutoFit/>
          </a:bodyPr>
          <a:lstStyle/>
          <a:p>
            <a:r>
              <a:rPr lang="en-US" sz="3600" b="0" i="0" dirty="0">
                <a:solidFill>
                  <a:srgbClr val="00B0F0"/>
                </a:solidFill>
                <a:effectLst/>
                <a:latin typeface="arial" panose="020B0604020202020204" pitchFamily="34" charset="0"/>
              </a:rPr>
              <a:t>Tv 98, 5. 6. 7. 8. 9</a:t>
            </a:r>
            <a:endParaRPr lang="en-US" sz="3600" dirty="0"/>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065431"/>
            <a:ext cx="8305800" cy="3848100"/>
          </a:xfrm>
        </p:spPr>
        <p:txBody>
          <a:bodyPr>
            <a:noAutofit/>
          </a:bodyPr>
          <a:lstStyle/>
          <a:p>
            <a:pPr algn="just"/>
            <a:r>
              <a:rPr lang="vi-VN"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Lạy Chúa, xin dạy bảo con về lối bước của Chúa và xin hướng dẫn con trong chân lý của Ngài. –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
        <p:nvSpPr>
          <p:cNvPr id="4" name="TextBox 3">
            <a:extLst>
              <a:ext uri="{FF2B5EF4-FFF2-40B4-BE49-F238E27FC236}">
                <a16:creationId xmlns:a16="http://schemas.microsoft.com/office/drawing/2014/main" id="{E169A9D0-85E7-40B4-A2EE-30E198D818B8}"/>
              </a:ext>
            </a:extLst>
          </p:cNvPr>
          <p:cNvSpPr txBox="1"/>
          <p:nvPr/>
        </p:nvSpPr>
        <p:spPr>
          <a:xfrm>
            <a:off x="1905000" y="438150"/>
            <a:ext cx="5181600" cy="646331"/>
          </a:xfrm>
          <a:prstGeom prst="rect">
            <a:avLst/>
          </a:prstGeom>
          <a:noFill/>
        </p:spPr>
        <p:txBody>
          <a:bodyPr wrap="square">
            <a:spAutoFit/>
          </a:bodyPr>
          <a:lstStyle/>
          <a:p>
            <a:r>
              <a:rPr lang="en-US" sz="3600" b="0" i="0" dirty="0">
                <a:solidFill>
                  <a:srgbClr val="FF0000"/>
                </a:solidFill>
                <a:effectLst/>
                <a:latin typeface="arial" panose="020B0604020202020204" pitchFamily="34" charset="0"/>
              </a:rPr>
              <a:t>Alleluia: </a:t>
            </a:r>
            <a:r>
              <a:rPr lang="en-US" sz="3600" b="0" i="0" dirty="0">
                <a:solidFill>
                  <a:srgbClr val="00B0F0"/>
                </a:solidFill>
                <a:effectLst/>
                <a:latin typeface="arial" panose="020B0604020202020204" pitchFamily="34" charset="0"/>
              </a:rPr>
              <a:t>Tv 24, 4c </a:t>
            </a:r>
            <a:r>
              <a:rPr lang="en-US" sz="3600" b="0" i="0" dirty="0" err="1">
                <a:solidFill>
                  <a:srgbClr val="00B0F0"/>
                </a:solidFill>
                <a:effectLst/>
                <a:latin typeface="arial" panose="020B0604020202020204" pitchFamily="34" charset="0"/>
              </a:rPr>
              <a:t>và</a:t>
            </a:r>
            <a:r>
              <a:rPr lang="en-US" sz="3600" b="0" i="0" dirty="0">
                <a:solidFill>
                  <a:srgbClr val="00B0F0"/>
                </a:solidFill>
                <a:effectLst/>
                <a:latin typeface="arial" panose="020B0604020202020204" pitchFamily="34" charset="0"/>
              </a:rPr>
              <a:t> 5a</a:t>
            </a:r>
            <a:endParaRPr lang="en-US" sz="3600" dirty="0">
              <a:solidFill>
                <a:srgbClr val="00B0F0"/>
              </a:solidFill>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48EBC122-0427-4A9B-A0B2-8AF831620B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 y="0"/>
            <a:ext cx="9144000" cy="5139690"/>
          </a:xfrm>
        </p:spPr>
      </p:pic>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2" name="TextBox 11">
            <a:extLst>
              <a:ext uri="{FF2B5EF4-FFF2-40B4-BE49-F238E27FC236}">
                <a16:creationId xmlns:a16="http://schemas.microsoft.com/office/drawing/2014/main" id="{B9F809C9-509E-4F1F-96B4-6E8DED7A35DB}"/>
              </a:ext>
            </a:extLst>
          </p:cNvPr>
          <p:cNvSpPr txBox="1"/>
          <p:nvPr/>
        </p:nvSpPr>
        <p:spPr>
          <a:xfrm>
            <a:off x="3962400" y="3562350"/>
            <a:ext cx="40386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5, 17-19</a:t>
            </a:r>
            <a:endParaRPr lang="en-US" sz="2800" b="1" dirty="0">
              <a:solidFill>
                <a:srgbClr val="FFFF00"/>
              </a:solidFill>
            </a:endParaRPr>
          </a:p>
        </p:txBody>
      </p:sp>
    </p:spTree>
    <p:extLst>
      <p:ext uri="{BB962C8B-B14F-4D97-AF65-F5344CB8AC3E}">
        <p14:creationId xmlns:p14="http://schemas.microsoft.com/office/powerpoint/2010/main" val="2700216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74837"/>
            <a:ext cx="8229600" cy="3619499"/>
          </a:xfrm>
        </p:spPr>
        <p:txBody>
          <a:bodyPr>
            <a:normAutofit/>
          </a:bodyPr>
          <a:lstStyle/>
          <a:p>
            <a:pPr algn="just"/>
            <a:r>
              <a:rPr lang="vi-VN" sz="4900" b="1" i="0" dirty="0">
                <a:solidFill>
                  <a:schemeClr val="bg1"/>
                </a:solidFill>
                <a:effectLst/>
                <a:latin typeface="Arial" panose="020B0604020202020204" pitchFamily="34" charset="0"/>
              </a:rPr>
              <a:t>Thiên Chúa là tình yêu, và ai ở trong tình yêu, thì ở trong Thiên Chúa, và Thiên Chúa ở trong người ấy.</a:t>
            </a:r>
            <a:endParaRPr lang="vi-VN" sz="4900"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230</Words>
  <Application>Microsoft Office PowerPoint</Application>
  <PresentationFormat>On-screen Show (16:9)</PresentationFormat>
  <Paragraphs>22</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sự sáng, là Đấng cứu độ tôi, tôi sợ chi ai? Chúa là Đấng phù trợ đời tôi, tôi sợ gì ai? Khi những đứa ác xông vào để xả thịt tôi, bọn thù ghét tôi sẽ siêu té và ngã gục.</vt:lpstr>
      <vt:lpstr>PowerPoint Presentation</vt:lpstr>
      <vt:lpstr>Ðáp:   Thiên Chúa, Chúa chúng ta, là Ðấng Thánh</vt:lpstr>
      <vt:lpstr>Alleluia, alleluia! – Lạy Chúa, xin dạy bảo con về lối bước của Chúa và xin hướng dẫn con trong chân lý của Ngài. – Alleluia.</vt:lpstr>
      <vt:lpstr>PowerPoint Presentation</vt:lpstr>
      <vt:lpstr>PowerPoint Presentation</vt:lpstr>
      <vt:lpstr>Thiên Chúa là tình yêu, và ai ở trong tình yêu, thì ở trong Thiên Chúa, và Thiên Chúa ở trong người ấy.</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147</cp:revision>
  <dcterms:created xsi:type="dcterms:W3CDTF">2021-12-05T01:20:54Z</dcterms:created>
  <dcterms:modified xsi:type="dcterms:W3CDTF">2025-06-06T02:30:54Z</dcterms:modified>
</cp:coreProperties>
</file>