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09" r:id="rId7"/>
    <p:sldId id="278" r:id="rId8"/>
    <p:sldId id="282" r:id="rId9"/>
    <p:sldId id="283" r:id="rId10"/>
    <p:sldId id="310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BA9A2C-369E-40EF-8BA1-D5E8EA6AE3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9144000" cy="51435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6D18643-6B16-43A5-96C4-F6188590004D}"/>
              </a:ext>
            </a:extLst>
          </p:cNvPr>
          <p:cNvSpPr txBox="1"/>
          <p:nvPr/>
        </p:nvSpPr>
        <p:spPr>
          <a:xfrm>
            <a:off x="1820305" y="3457586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721246F-6062-4B3E-B814-2AE1C262D4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28" y="343341"/>
            <a:ext cx="1011504" cy="101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BA9A2C-369E-40EF-8BA1-D5E8EA6AE3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9144000" cy="51435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6D18643-6B16-43A5-96C4-F6188590004D}"/>
              </a:ext>
            </a:extLst>
          </p:cNvPr>
          <p:cNvSpPr txBox="1"/>
          <p:nvPr/>
        </p:nvSpPr>
        <p:spPr>
          <a:xfrm>
            <a:off x="1820305" y="3457586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721246F-6062-4B3E-B814-2AE1C262D4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28" y="343341"/>
            <a:ext cx="1011504" cy="101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357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62175" y="726391"/>
            <a:ext cx="8625439" cy="415498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độ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chi ai?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phù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gì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ai? Khi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đứa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xông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thịt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bọn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thù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ghét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siêu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té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gục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11415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673223"/>
            <a:ext cx="8640961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Chớ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gì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nhìn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nhận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chính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hoán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cải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họ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 V 18, 20-39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25758" y="2761550"/>
            <a:ext cx="88924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Vua</a:t>
            </a:r>
            <a:endParaRPr lang="en-US" sz="400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quyển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nhất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156" y="2994053"/>
            <a:ext cx="3985692" cy="2149447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 bảo toàn con, lạy Chúa, vì con tìm nương tựa Chúa (c. 1).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15, 1-2a. 4. 5 và 8. 11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24, 4c </a:t>
            </a:r>
            <a:r>
              <a:rPr lang="en-US" sz="4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5a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 – Lạy Chúa, xin dạy bảo con về lối bước của Chúa và xin hướng dẫn con trong chân lý của Ngài. – 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BA9A2C-369E-40EF-8BA1-D5E8EA6AE3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9144000" cy="51435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6D18643-6B16-43A5-96C4-F6188590004D}"/>
              </a:ext>
            </a:extLst>
          </p:cNvPr>
          <p:cNvSpPr txBox="1"/>
          <p:nvPr/>
        </p:nvSpPr>
        <p:spPr>
          <a:xfrm>
            <a:off x="1820305" y="3457586"/>
            <a:ext cx="65059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5, 17-19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721246F-6062-4B3E-B814-2AE1C262D4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28" y="343341"/>
            <a:ext cx="1011504" cy="101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664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331773" y="1388019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là sơn động chỗ tôi nương mình, là Đấng cứu độ và là sức hộ phù tôi.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831</TotalTime>
  <Words>211</Words>
  <Application>Microsoft Office PowerPoint</Application>
  <PresentationFormat>On-screen Show (16:9)</PresentationFormat>
  <Paragraphs>17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66</cp:revision>
  <dcterms:created xsi:type="dcterms:W3CDTF">2018-11-13T15:52:26Z</dcterms:created>
  <dcterms:modified xsi:type="dcterms:W3CDTF">2026-05-25T07:58:25Z</dcterms:modified>
</cp:coreProperties>
</file>