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5" r:id="rId7"/>
    <p:sldId id="278" r:id="rId8"/>
    <p:sldId id="282" r:id="rId9"/>
    <p:sldId id="283" r:id="rId10"/>
    <p:sldId id="31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A7954B-BD75-4FA7-B5A0-579D106D0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FD79B-0A29-499D-9885-A12DD4A6E34C}"/>
              </a:ext>
            </a:extLst>
          </p:cNvPr>
          <p:cNvSpPr txBox="1"/>
          <p:nvPr/>
        </p:nvSpPr>
        <p:spPr>
          <a:xfrm>
            <a:off x="2241495" y="2735109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ECD7CE-7506-409D-9DFF-B290C160A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60" y="23814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A7954B-BD75-4FA7-B5A0-579D106D0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FD79B-0A29-499D-9885-A12DD4A6E34C}"/>
              </a:ext>
            </a:extLst>
          </p:cNvPr>
          <p:cNvSpPr txBox="1"/>
          <p:nvPr/>
        </p:nvSpPr>
        <p:spPr>
          <a:xfrm>
            <a:off x="2241495" y="2735109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ECD7CE-7506-409D-9DFF-B290C160A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60" y="23814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7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54083" y="938820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 thảy chư dân, hãy vỗ tay, hãy reo mừng Thiên Chúa với tiếng reo vui.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909761" y="10782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“Ngươi hãy mang đi xa Ta giọng hát, lời ca của ngươi, và hãy biểu lộ sự chính trực như suối chảy mạnh”.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-328" y="226714"/>
            <a:ext cx="9079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Am 5, 14-15. 21-24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86453" y="366053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Amos.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422" y="3431023"/>
            <a:ext cx="3175425" cy="17124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Ai đi đường ngay thẳng, Ta chỉ cho biết ơn Thiên Chúa cứu độ (c. 23b).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913256" y="1046007"/>
            <a:ext cx="74784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49, 7. 8-9. 10-11. 12-13. 16bc-17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94, 8ab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Ước gì hôm nay các bạn nghe tiếng Chúa, và đừng cứng lòng.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A7954B-BD75-4FA7-B5A0-579D106D0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FD79B-0A29-499D-9885-A12DD4A6E34C}"/>
              </a:ext>
            </a:extLst>
          </p:cNvPr>
          <p:cNvSpPr txBox="1"/>
          <p:nvPr/>
        </p:nvSpPr>
        <p:spPr>
          <a:xfrm>
            <a:off x="2241495" y="2735109"/>
            <a:ext cx="6521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8, 28-34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ECD7CE-7506-409D-9DFF-B290C160A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60" y="238144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57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toàn thể con người tôi hãy chúc tụng thánh danh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2561</TotalTime>
  <Words>178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Albany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72</cp:revision>
  <dcterms:created xsi:type="dcterms:W3CDTF">2018-11-13T15:52:26Z</dcterms:created>
  <dcterms:modified xsi:type="dcterms:W3CDTF">2026-06-16T22:57:44Z</dcterms:modified>
</cp:coreProperties>
</file>