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handoutMasterIdLst>
    <p:handoutMasterId r:id="rId13"/>
  </p:handoutMasterIdLst>
  <p:sldIdLst>
    <p:sldId id="274" r:id="rId2"/>
    <p:sldId id="257" r:id="rId3"/>
    <p:sldId id="258" r:id="rId4"/>
    <p:sldId id="260" r:id="rId5"/>
    <p:sldId id="275" r:id="rId6"/>
    <p:sldId id="318" r:id="rId7"/>
    <p:sldId id="278" r:id="rId8"/>
    <p:sldId id="282" r:id="rId9"/>
    <p:sldId id="283" r:id="rId10"/>
    <p:sldId id="319" r:id="rId11"/>
  </p:sldIdLst>
  <p:sldSz cx="9144000" cy="5143500" type="screen16x9"/>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848" y="48"/>
      </p:cViewPr>
      <p:guideLst/>
    </p:cSldViewPr>
  </p:slideViewPr>
  <p:notesTextViewPr>
    <p:cViewPr>
      <p:scale>
        <a:sx n="1" d="1"/>
        <a:sy n="1" d="1"/>
      </p:scale>
      <p:origin x="0" y="-4"/>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372837" cy="502563"/>
          </a:xfrm>
          <a:prstGeom prst="rect">
            <a:avLst/>
          </a:prstGeom>
          <a:noFill/>
          <a:ln>
            <a:noFill/>
          </a:ln>
        </p:spPr>
        <p:txBody>
          <a:bodyPr vert="horz" wrap="none" lIns="90004" tIns="44997" rIns="90004" bIns="44997" anchor="t"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3" name="Date Placeholder 2"/>
          <p:cNvSpPr txBox="1">
            <a:spLocks noGrp="1"/>
          </p:cNvSpPr>
          <p:nvPr>
            <p:ph type="dt" sz="quarter" idx="1"/>
          </p:nvPr>
        </p:nvSpPr>
        <p:spPr>
          <a:xfrm>
            <a:off x="4399196" y="0"/>
            <a:ext cx="3372837" cy="502563"/>
          </a:xfrm>
          <a:prstGeom prst="rect">
            <a:avLst/>
          </a:prstGeom>
          <a:noFill/>
          <a:ln>
            <a:noFill/>
          </a:ln>
        </p:spPr>
        <p:txBody>
          <a:bodyPr vert="horz" wrap="none" lIns="90004" tIns="44997" rIns="90004" bIns="44997" anchor="t"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4" name="Footer Placeholder 3"/>
          <p:cNvSpPr txBox="1">
            <a:spLocks noGrp="1"/>
          </p:cNvSpPr>
          <p:nvPr>
            <p:ph type="ftr" sz="quarter" idx="2"/>
          </p:nvPr>
        </p:nvSpPr>
        <p:spPr>
          <a:xfrm>
            <a:off x="0" y="9555480"/>
            <a:ext cx="3372837" cy="502563"/>
          </a:xfrm>
          <a:prstGeom prst="rect">
            <a:avLst/>
          </a:prstGeom>
          <a:noFill/>
          <a:ln>
            <a:noFill/>
          </a:ln>
        </p:spPr>
        <p:txBody>
          <a:bodyPr vert="horz" wrap="none" lIns="90004" tIns="44997" rIns="90004" bIns="44997" anchor="b"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5" name="Slide Number Placeholder 4"/>
          <p:cNvSpPr txBox="1">
            <a:spLocks noGrp="1"/>
          </p:cNvSpPr>
          <p:nvPr>
            <p:ph type="sldNum" sz="quarter" idx="3"/>
          </p:nvPr>
        </p:nvSpPr>
        <p:spPr>
          <a:xfrm>
            <a:off x="4399196" y="9555480"/>
            <a:ext cx="3372837" cy="502563"/>
          </a:xfrm>
          <a:prstGeom prst="rect">
            <a:avLst/>
          </a:prstGeom>
          <a:noFill/>
          <a:ln>
            <a:noFill/>
          </a:ln>
        </p:spPr>
        <p:txBody>
          <a:bodyPr vert="horz" wrap="none" lIns="90004" tIns="44997" rIns="90004" bIns="44997" anchor="b"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D971E5F1-923A-41DF-A326-464730339D0C}" type="slidenum">
              <a:t>‹#›</a:t>
            </a:fld>
            <a:endParaRPr lang="en-US" sz="1400" b="0" i="0" u="none" strike="noStrike" kern="1200" cap="none" spc="0" baseline="0">
              <a:solidFill>
                <a:srgbClr val="00000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2090780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533396" y="763588"/>
            <a:ext cx="6705596" cy="3771899"/>
          </a:xfrm>
          <a:prstGeom prst="rect">
            <a:avLst/>
          </a:prstGeom>
          <a:noFill/>
          <a:ln>
            <a:noFill/>
            <a:prstDash val="solid"/>
          </a:ln>
        </p:spPr>
      </p:sp>
      <p:sp>
        <p:nvSpPr>
          <p:cNvPr id="3" name="Notes Placeholder 2"/>
          <p:cNvSpPr txBox="1">
            <a:spLocks noGrp="1"/>
          </p:cNvSpPr>
          <p:nvPr>
            <p:ph type="body" sz="quarter" idx="3"/>
          </p:nvPr>
        </p:nvSpPr>
        <p:spPr>
          <a:xfrm>
            <a:off x="777240" y="4777557"/>
            <a:ext cx="6217563" cy="4525923"/>
          </a:xfrm>
          <a:prstGeom prst="rect">
            <a:avLst/>
          </a:prstGeom>
          <a:noFill/>
          <a:ln>
            <a:noFill/>
          </a:ln>
        </p:spPr>
        <p:txBody>
          <a:bodyPr vert="horz" wrap="square" lIns="0" tIns="0" rIns="0" bIns="0" anchor="t" anchorCtr="0" compatLnSpc="1">
            <a:noAutofit/>
          </a:bodyPr>
          <a:lstStyle/>
          <a:p>
            <a:pPr lvl="0"/>
            <a:endParaRPr lang="en-US"/>
          </a:p>
        </p:txBody>
      </p:sp>
      <p:sp>
        <p:nvSpPr>
          <p:cNvPr id="4" name="Header Placeholder 3"/>
          <p:cNvSpPr txBox="1">
            <a:spLocks noGrp="1"/>
          </p:cNvSpPr>
          <p:nvPr>
            <p:ph type="hdr" sz="quarter"/>
          </p:nvPr>
        </p:nvSpPr>
        <p:spPr>
          <a:xfrm>
            <a:off x="0" y="0"/>
            <a:ext cx="3372837" cy="502563"/>
          </a:xfrm>
          <a:prstGeom prst="rect">
            <a:avLst/>
          </a:prstGeom>
          <a:noFill/>
          <a:ln>
            <a:noFill/>
          </a:ln>
        </p:spPr>
        <p:txBody>
          <a:bodyPr vert="horz" wrap="square" lIns="0" tIns="0" rIns="0" bIns="0" anchor="t"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5" name="Date Placeholder 4"/>
          <p:cNvSpPr txBox="1">
            <a:spLocks noGrp="1"/>
          </p:cNvSpPr>
          <p:nvPr>
            <p:ph type="dt" idx="1"/>
          </p:nvPr>
        </p:nvSpPr>
        <p:spPr>
          <a:xfrm>
            <a:off x="4399196" y="0"/>
            <a:ext cx="3372837" cy="502563"/>
          </a:xfrm>
          <a:prstGeom prst="rect">
            <a:avLst/>
          </a:prstGeom>
          <a:noFill/>
          <a:ln>
            <a:noFill/>
          </a:ln>
        </p:spPr>
        <p:txBody>
          <a:bodyPr vert="horz" wrap="square" lIns="0" tIns="0" rIns="0" bIns="0" anchor="t"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6" name="Footer Placeholder 5"/>
          <p:cNvSpPr txBox="1">
            <a:spLocks noGrp="1"/>
          </p:cNvSpPr>
          <p:nvPr>
            <p:ph type="ftr" sz="quarter" idx="4"/>
          </p:nvPr>
        </p:nvSpPr>
        <p:spPr>
          <a:xfrm>
            <a:off x="0" y="9555480"/>
            <a:ext cx="3372837" cy="502563"/>
          </a:xfrm>
          <a:prstGeom prst="rect">
            <a:avLst/>
          </a:prstGeom>
          <a:noFill/>
          <a:ln>
            <a:noFill/>
          </a:ln>
        </p:spPr>
        <p:txBody>
          <a:bodyPr vert="horz" wrap="square" lIns="0" tIns="0" rIns="0" bIns="0" anchor="b"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7" name="Slide Number Placeholder 6"/>
          <p:cNvSpPr txBox="1">
            <a:spLocks noGrp="1"/>
          </p:cNvSpPr>
          <p:nvPr>
            <p:ph type="sldNum" sz="quarter" idx="5"/>
          </p:nvPr>
        </p:nvSpPr>
        <p:spPr>
          <a:xfrm>
            <a:off x="4399196" y="9555480"/>
            <a:ext cx="3372837" cy="502563"/>
          </a:xfrm>
          <a:prstGeom prst="rect">
            <a:avLst/>
          </a:prstGeom>
          <a:noFill/>
          <a:ln>
            <a:noFill/>
          </a:ln>
        </p:spPr>
        <p:txBody>
          <a:bodyPr vert="horz" wrap="square" lIns="0" tIns="0" rIns="0" bIns="0" anchor="b"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1F021F4E-B197-4692-8645-753E8A4C6DB3}" type="slidenum">
              <a:t>‹#›</a:t>
            </a:fld>
            <a:endParaRPr lang="en-US"/>
          </a:p>
        </p:txBody>
      </p:sp>
    </p:spTree>
    <p:extLst>
      <p:ext uri="{BB962C8B-B14F-4D97-AF65-F5344CB8AC3E}">
        <p14:creationId xmlns:p14="http://schemas.microsoft.com/office/powerpoint/2010/main" val="2407263623"/>
      </p:ext>
    </p:extLst>
  </p:cSld>
  <p:clrMap bg1="lt1" tx1="dk1" bg2="lt2" tx2="dk2" accent1="accent1" accent2="accent2" accent3="accent3" accent4="accent4" accent5="accent5" accent6="accent6" hlink="hlink" folHlink="folHlink"/>
  <p:notesStyle>
    <a:lvl1pPr marL="174933" marR="0" lvl="0" indent="-174933" defTabSz="914400" rtl="0" fontAlgn="auto" hangingPunct="0">
      <a:lnSpc>
        <a:spcPct val="100000"/>
      </a:lnSpc>
      <a:spcBef>
        <a:spcPts val="0"/>
      </a:spcBef>
      <a:spcAft>
        <a:spcPts val="0"/>
      </a:spcAft>
      <a:buNone/>
      <a:tabLst/>
      <a:defRPr lang="en-US" sz="16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226893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847305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817531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443" y="1597493"/>
            <a:ext cx="7773122" cy="1102793"/>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2322" y="2914147"/>
            <a:ext cx="6400800" cy="1314495"/>
          </a:xfrm>
        </p:spPr>
        <p:txBody>
          <a:bodyPr anchorCtr="1"/>
          <a:lstStyle>
            <a:lvl1pPr marL="0" indent="0" algn="ctr">
              <a:buNone/>
              <a:defRPr>
                <a:solidFill>
                  <a:srgbClr val="898989"/>
                </a:solidFill>
              </a:defRPr>
            </a:lvl1pPr>
          </a:lstStyle>
          <a:p>
            <a:pPr lvl="0"/>
            <a:r>
              <a:rPr lang="en-US"/>
              <a:t>Click to edit Master subtitle style</a:t>
            </a:r>
          </a:p>
        </p:txBody>
      </p:sp>
    </p:spTree>
    <p:extLst>
      <p:ext uri="{BB962C8B-B14F-4D97-AF65-F5344CB8AC3E}">
        <p14:creationId xmlns:p14="http://schemas.microsoft.com/office/powerpoint/2010/main" val="409834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9836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41278" y="192261"/>
            <a:ext cx="1988637" cy="4502990"/>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672477" y="192261"/>
            <a:ext cx="5830561" cy="450299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745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7070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878" y="3305144"/>
            <a:ext cx="7771677" cy="1021787"/>
          </a:xfrm>
        </p:spPr>
        <p:txBody>
          <a:bodyPr anchor="t"/>
          <a:lstStyle>
            <a:lvl1pPr>
              <a:defRPr sz="3200" cap="all"/>
            </a:lvl1pPr>
          </a:lstStyle>
          <a:p>
            <a:pPr lvl="0"/>
            <a:r>
              <a:rPr lang="en-US"/>
              <a:t>Click to edit Master title style</a:t>
            </a:r>
          </a:p>
        </p:txBody>
      </p:sp>
      <p:sp>
        <p:nvSpPr>
          <p:cNvPr id="3" name="Text Placeholder 2"/>
          <p:cNvSpPr txBox="1">
            <a:spLocks noGrp="1"/>
          </p:cNvSpPr>
          <p:nvPr>
            <p:ph type="body" idx="1"/>
          </p:nvPr>
        </p:nvSpPr>
        <p:spPr>
          <a:xfrm>
            <a:off x="722878" y="2179673"/>
            <a:ext cx="7771677" cy="1125480"/>
          </a:xfrm>
        </p:spPr>
        <p:txBody>
          <a:bodyPr anchor="b"/>
          <a:lstStyle>
            <a:lvl1pPr marL="0" indent="0">
              <a:buNone/>
              <a:defRPr sz="1600">
                <a:solidFill>
                  <a:srgbClr val="898989"/>
                </a:solidFill>
              </a:defRPr>
            </a:lvl1pPr>
          </a:lstStyle>
          <a:p>
            <a:pPr lvl="0"/>
            <a:r>
              <a:rPr lang="en-US"/>
              <a:t>Click to edit Master text styles</a:t>
            </a:r>
          </a:p>
        </p:txBody>
      </p:sp>
    </p:spTree>
    <p:extLst>
      <p:ext uri="{BB962C8B-B14F-4D97-AF65-F5344CB8AC3E}">
        <p14:creationId xmlns:p14="http://schemas.microsoft.com/office/powerpoint/2010/main" val="1348213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672477"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720324"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115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6297"/>
            <a:ext cx="8229600" cy="856527"/>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922" y="1151403"/>
            <a:ext cx="4039197" cy="479566"/>
          </a:xfrm>
        </p:spPr>
        <p:txBody>
          <a:bodyPr anchor="b"/>
          <a:lstStyle>
            <a:lvl1pPr marL="0" indent="0">
              <a:buNone/>
              <a:defRPr sz="1900" b="1"/>
            </a:lvl1pPr>
          </a:lstStyle>
          <a:p>
            <a:pPr lvl="0"/>
            <a:r>
              <a:rPr lang="en-US"/>
              <a:t>Click to edit Master text styles</a:t>
            </a:r>
          </a:p>
        </p:txBody>
      </p:sp>
      <p:sp>
        <p:nvSpPr>
          <p:cNvPr id="4" name="Content Placeholder 3"/>
          <p:cNvSpPr txBox="1">
            <a:spLocks noGrp="1"/>
          </p:cNvSpPr>
          <p:nvPr>
            <p:ph idx="2"/>
          </p:nvPr>
        </p:nvSpPr>
        <p:spPr>
          <a:xfrm>
            <a:off x="457922" y="1630969"/>
            <a:ext cx="403919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444" y="1151403"/>
            <a:ext cx="4042077" cy="479566"/>
          </a:xfrm>
        </p:spPr>
        <p:txBody>
          <a:bodyPr anchor="b"/>
          <a:lstStyle>
            <a:lvl1pPr marL="0" indent="0">
              <a:buNone/>
              <a:defRPr sz="1900" b="1"/>
            </a:lvl1pPr>
          </a:lstStyle>
          <a:p>
            <a:pPr lvl="0"/>
            <a:r>
              <a:rPr lang="en-US"/>
              <a:t>Click to edit Master text styles</a:t>
            </a:r>
          </a:p>
        </p:txBody>
      </p:sp>
      <p:sp>
        <p:nvSpPr>
          <p:cNvPr id="6" name="Content Placeholder 5"/>
          <p:cNvSpPr txBox="1">
            <a:spLocks noGrp="1"/>
          </p:cNvSpPr>
          <p:nvPr>
            <p:ph idx="4"/>
          </p:nvPr>
        </p:nvSpPr>
        <p:spPr>
          <a:xfrm>
            <a:off x="4645444" y="1630969"/>
            <a:ext cx="404207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318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Tree>
    <p:extLst>
      <p:ext uri="{BB962C8B-B14F-4D97-AF65-F5344CB8AC3E}">
        <p14:creationId xmlns:p14="http://schemas.microsoft.com/office/powerpoint/2010/main" val="593544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22631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5218"/>
            <a:ext cx="3008156" cy="870572"/>
          </a:xfrm>
        </p:spPr>
        <p:txBody>
          <a:bodyPr anchor="b"/>
          <a:lstStyle>
            <a:lvl1pPr>
              <a:defRPr sz="1600"/>
            </a:lvl1pPr>
          </a:lstStyle>
          <a:p>
            <a:pPr lvl="0"/>
            <a:r>
              <a:rPr lang="en-US"/>
              <a:t>Click to edit Master title style</a:t>
            </a:r>
          </a:p>
        </p:txBody>
      </p:sp>
      <p:sp>
        <p:nvSpPr>
          <p:cNvPr id="3" name="Content Placeholder 2"/>
          <p:cNvSpPr txBox="1">
            <a:spLocks noGrp="1"/>
          </p:cNvSpPr>
          <p:nvPr>
            <p:ph idx="1"/>
          </p:nvPr>
        </p:nvSpPr>
        <p:spPr>
          <a:xfrm>
            <a:off x="3575523" y="205218"/>
            <a:ext cx="5111998" cy="4389577"/>
          </a:xfrm>
        </p:spPr>
        <p:txBody>
          <a:bodyPr/>
          <a:lstStyle>
            <a:lvl1pPr>
              <a:defRPr sz="2600"/>
            </a:lvl1pPr>
            <a:lvl2pPr>
              <a:defRPr sz="2300"/>
            </a:lvl2pPr>
            <a:lvl3pPr>
              <a:defRPr sz="19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922" y="1075791"/>
            <a:ext cx="3008156" cy="3519013"/>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130841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800" y="3600020"/>
            <a:ext cx="5486400" cy="425561"/>
          </a:xfrm>
        </p:spPr>
        <p:txBody>
          <a:bodyPr anchor="b"/>
          <a:lstStyle>
            <a:lvl1pPr>
              <a:defRPr sz="1600"/>
            </a:lvl1pPr>
          </a:lstStyle>
          <a:p>
            <a:pPr lvl="0"/>
            <a:r>
              <a:rPr lang="en-US"/>
              <a:t>Click to edit Master title style</a:t>
            </a:r>
          </a:p>
        </p:txBody>
      </p:sp>
      <p:sp>
        <p:nvSpPr>
          <p:cNvPr id="3" name="Picture Placeholder 2"/>
          <p:cNvSpPr txBox="1">
            <a:spLocks noGrp="1"/>
          </p:cNvSpPr>
          <p:nvPr>
            <p:ph type="pic" idx="1"/>
          </p:nvPr>
        </p:nvSpPr>
        <p:spPr>
          <a:xfrm>
            <a:off x="1792800" y="459047"/>
            <a:ext cx="5486400" cy="3086959"/>
          </a:xfrm>
        </p:spPr>
        <p:txBody>
          <a:bodyPr/>
          <a:lstStyle>
            <a:lvl1pPr marL="0" indent="0">
              <a:buNone/>
              <a:defRPr sz="2600"/>
            </a:lvl1pPr>
          </a:lstStyle>
          <a:p>
            <a:pPr lvl="0"/>
            <a:endParaRPr lang="en-US"/>
          </a:p>
        </p:txBody>
      </p:sp>
      <p:sp>
        <p:nvSpPr>
          <p:cNvPr id="4" name="Text Placeholder 3"/>
          <p:cNvSpPr txBox="1">
            <a:spLocks noGrp="1"/>
          </p:cNvSpPr>
          <p:nvPr>
            <p:ph type="body" idx="2"/>
          </p:nvPr>
        </p:nvSpPr>
        <p:spPr>
          <a:xfrm>
            <a:off x="1792800" y="4025581"/>
            <a:ext cx="5486400" cy="603787"/>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699400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672038" y="192033"/>
            <a:ext cx="7808491" cy="858996"/>
          </a:xfrm>
          <a:prstGeom prst="rect">
            <a:avLst/>
          </a:prstGeom>
          <a:noFill/>
          <a:ln>
            <a:noFill/>
          </a:ln>
        </p:spPr>
        <p:txBody>
          <a:bodyPr vert="horz" wrap="square" lIns="0" tIns="0" rIns="0" bIns="0" anchor="ctr" anchorCtr="0" compatLnSpc="1">
            <a:noAutofit/>
          </a:bodyPr>
          <a:lstStyle/>
          <a:p>
            <a:pPr lvl="0"/>
            <a:endParaRPr lang="en-US"/>
          </a:p>
        </p:txBody>
      </p:sp>
      <p:sp>
        <p:nvSpPr>
          <p:cNvPr id="3" name="Text Placeholder 2"/>
          <p:cNvSpPr txBox="1">
            <a:spLocks noGrp="1"/>
          </p:cNvSpPr>
          <p:nvPr>
            <p:ph type="body" idx="1"/>
          </p:nvPr>
        </p:nvSpPr>
        <p:spPr>
          <a:xfrm>
            <a:off x="672038" y="1335654"/>
            <a:ext cx="7957721" cy="3359341"/>
          </a:xfrm>
          <a:prstGeom prst="rect">
            <a:avLst/>
          </a:prstGeom>
          <a:noFill/>
          <a:ln>
            <a:noFill/>
          </a:ln>
        </p:spPr>
        <p:txBody>
          <a:bodyPr vert="horz" wrap="square" lIns="0" tIns="0" rIns="0" bIns="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p:nvSpPr>
        <p:spPr>
          <a:xfrm>
            <a:off x="657673" y="4815010"/>
            <a:ext cx="8486089"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
        <p:nvSpPr>
          <p:cNvPr id="5" name="Rectangle 4"/>
          <p:cNvSpPr/>
          <p:nvPr/>
        </p:nvSpPr>
        <p:spPr>
          <a:xfrm>
            <a:off x="1803215" y="4959522"/>
            <a:ext cx="7340547"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p:titleStyle>
    <p:bodyStyle>
      <a:lvl1pPr marL="431999" marR="0" lvl="0" indent="-323999" algn="l" defTabSz="914400" rtl="0" fontAlgn="auto" hangingPunct="0">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1pPr>
      <a:lvl2pPr marL="863998" marR="0" lvl="1" indent="-287999" algn="l" defTabSz="914400" rtl="0" fontAlgn="auto" hangingPunct="1">
        <a:lnSpc>
          <a:spcPct val="100000"/>
        </a:lnSpc>
        <a:spcBef>
          <a:spcPts val="0"/>
        </a:spcBef>
        <a:spcAft>
          <a:spcPts val="0"/>
        </a:spcAft>
        <a:buClr>
          <a:srgbClr val="E6E6E6"/>
        </a:buClr>
        <a:buSzPct val="75000"/>
        <a:buFont typeface="StarSymbol"/>
        <a:buChar char="–"/>
        <a:tabLst/>
        <a:defRPr lang="en-US" sz="2800" b="0" i="0" u="none" strike="noStrike" kern="0" cap="none" spc="0" baseline="0">
          <a:solidFill>
            <a:srgbClr val="E6E6E6"/>
          </a:solidFill>
          <a:uFillTx/>
          <a:latin typeface="Thorndale" pitchFamily="18"/>
          <a:ea typeface="Arial Unicode MS" pitchFamily="2"/>
          <a:cs typeface="Tahoma" pitchFamily="2"/>
        </a:defRPr>
      </a:lvl2pPr>
      <a:lvl3pPr marL="1295997" marR="0" lvl="2" indent="-215999" algn="l" defTabSz="914400" rtl="0" fontAlgn="auto" hangingPunct="1">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3pPr>
      <a:lvl4pPr marL="1727996" marR="0" lvl="3" indent="-215999" algn="l" defTabSz="914400" rtl="0" fontAlgn="auto" hangingPunct="1">
        <a:lnSpc>
          <a:spcPct val="100000"/>
        </a:lnSpc>
        <a:spcBef>
          <a:spcPts val="0"/>
        </a:spcBef>
        <a:spcAft>
          <a:spcPts val="0"/>
        </a:spcAft>
        <a:buClr>
          <a:srgbClr val="E6E6E6"/>
        </a:buClr>
        <a:buSzPct val="7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4pPr>
      <a:lvl5pPr marL="2159995" marR="0" lvl="4" indent="-215999" algn="l" defTabSz="914400" rtl="0" fontAlgn="auto" hangingPunct="1">
        <a:lnSpc>
          <a:spcPct val="100000"/>
        </a:lnSpc>
        <a:spcBef>
          <a:spcPts val="0"/>
        </a:spcBef>
        <a:spcAft>
          <a:spcPts val="0"/>
        </a:spcAft>
        <a:buClr>
          <a:srgbClr val="E6E6E6"/>
        </a:buClr>
        <a:buSzPct val="4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C3B9E58-00C2-4A19-B48D-290DD7EF2F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44000" cy="5143500"/>
          </a:xfrm>
          <a:prstGeom prst="rect">
            <a:avLst/>
          </a:prstGeom>
        </p:spPr>
      </p:pic>
      <p:sp>
        <p:nvSpPr>
          <p:cNvPr id="7" name="TextBox 6">
            <a:extLst>
              <a:ext uri="{FF2B5EF4-FFF2-40B4-BE49-F238E27FC236}">
                <a16:creationId xmlns:a16="http://schemas.microsoft.com/office/drawing/2014/main" id="{716DE28F-772E-44CD-A9FC-B5EDEA698E0B}"/>
              </a:ext>
            </a:extLst>
          </p:cNvPr>
          <p:cNvSpPr txBox="1"/>
          <p:nvPr/>
        </p:nvSpPr>
        <p:spPr>
          <a:xfrm>
            <a:off x="1764063" y="2961687"/>
            <a:ext cx="6521777" cy="525506"/>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TƯ TUẦN </a:t>
            </a:r>
            <a:r>
              <a:rPr lang="en-US" sz="2800" b="1" dirty="0">
                <a:solidFill>
                  <a:srgbClr val="FFFF00"/>
                </a:solidFill>
                <a:latin typeface="Arial" panose="020B0604020202020204" pitchFamily="34" charset="0"/>
              </a:rPr>
              <a:t>XIV </a:t>
            </a:r>
            <a:r>
              <a:rPr lang="en-US" sz="2800" b="1" i="0" dirty="0">
                <a:solidFill>
                  <a:srgbClr val="FFFF00"/>
                </a:solidFill>
                <a:effectLst/>
                <a:latin typeface="Arial" panose="020B0604020202020204" pitchFamily="34" charset="0"/>
              </a:rPr>
              <a:t>THƯỜNG NIÊN A</a:t>
            </a:r>
            <a:endParaRPr lang="en-US" sz="2800" b="1" dirty="0">
              <a:solidFill>
                <a:srgbClr val="FFFF00"/>
              </a:solidFill>
            </a:endParaRPr>
          </a:p>
        </p:txBody>
      </p:sp>
      <p:pic>
        <p:nvPicPr>
          <p:cNvPr id="8" name="Picture 7">
            <a:extLst>
              <a:ext uri="{FF2B5EF4-FFF2-40B4-BE49-F238E27FC236}">
                <a16:creationId xmlns:a16="http://schemas.microsoft.com/office/drawing/2014/main" id="{079985C9-33F2-4BDF-8AEF-5B19281EDD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6050" y="275131"/>
            <a:ext cx="1051964" cy="1051964"/>
          </a:xfrm>
          <a:prstGeom prst="rect">
            <a:avLst/>
          </a:prstGeom>
        </p:spPr>
      </p:pic>
    </p:spTree>
    <p:extLst>
      <p:ext uri="{BB962C8B-B14F-4D97-AF65-F5344CB8AC3E}">
        <p14:creationId xmlns:p14="http://schemas.microsoft.com/office/powerpoint/2010/main" val="273866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C3B9E58-00C2-4A19-B48D-290DD7EF2F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44000" cy="5143500"/>
          </a:xfrm>
          <a:prstGeom prst="rect">
            <a:avLst/>
          </a:prstGeom>
        </p:spPr>
      </p:pic>
      <p:sp>
        <p:nvSpPr>
          <p:cNvPr id="7" name="TextBox 6">
            <a:extLst>
              <a:ext uri="{FF2B5EF4-FFF2-40B4-BE49-F238E27FC236}">
                <a16:creationId xmlns:a16="http://schemas.microsoft.com/office/drawing/2014/main" id="{716DE28F-772E-44CD-A9FC-B5EDEA698E0B}"/>
              </a:ext>
            </a:extLst>
          </p:cNvPr>
          <p:cNvSpPr txBox="1"/>
          <p:nvPr/>
        </p:nvSpPr>
        <p:spPr>
          <a:xfrm>
            <a:off x="1764063" y="2961687"/>
            <a:ext cx="6521777" cy="525506"/>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TƯ TUẦN </a:t>
            </a:r>
            <a:r>
              <a:rPr lang="en-US" sz="2800" b="1" dirty="0">
                <a:solidFill>
                  <a:srgbClr val="FFFF00"/>
                </a:solidFill>
                <a:latin typeface="Arial" panose="020B0604020202020204" pitchFamily="34" charset="0"/>
              </a:rPr>
              <a:t>XIV </a:t>
            </a:r>
            <a:r>
              <a:rPr lang="en-US" sz="2800" b="1" i="0" dirty="0">
                <a:solidFill>
                  <a:srgbClr val="FFFF00"/>
                </a:solidFill>
                <a:effectLst/>
                <a:latin typeface="Arial" panose="020B0604020202020204" pitchFamily="34" charset="0"/>
              </a:rPr>
              <a:t>THƯỜNG NIÊN A</a:t>
            </a:r>
            <a:endParaRPr lang="en-US" sz="2800" b="1" dirty="0">
              <a:solidFill>
                <a:srgbClr val="FFFF00"/>
              </a:solidFill>
            </a:endParaRPr>
          </a:p>
        </p:txBody>
      </p:sp>
      <p:pic>
        <p:nvPicPr>
          <p:cNvPr id="8" name="Picture 7">
            <a:extLst>
              <a:ext uri="{FF2B5EF4-FFF2-40B4-BE49-F238E27FC236}">
                <a16:creationId xmlns:a16="http://schemas.microsoft.com/office/drawing/2014/main" id="{079985C9-33F2-4BDF-8AEF-5B19281EDD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6050" y="275131"/>
            <a:ext cx="1051964" cy="1051964"/>
          </a:xfrm>
          <a:prstGeom prst="rect">
            <a:avLst/>
          </a:prstGeom>
        </p:spPr>
      </p:pic>
    </p:spTree>
    <p:extLst>
      <p:ext uri="{BB962C8B-B14F-4D97-AF65-F5344CB8AC3E}">
        <p14:creationId xmlns:p14="http://schemas.microsoft.com/office/powerpoint/2010/main" val="25075516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4" name="Rectangle 4"/>
          <p:cNvSpPr/>
          <p:nvPr/>
        </p:nvSpPr>
        <p:spPr>
          <a:xfrm>
            <a:off x="259280" y="485667"/>
            <a:ext cx="8625439" cy="4462760"/>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en-US" sz="4400" b="1" i="0" u="none" strike="noStrike" kern="1200" cap="none" spc="0" baseline="0" dirty="0">
                <a:solidFill>
                  <a:schemeClr val="bg1"/>
                </a:solidFill>
                <a:uFillTx/>
                <a:latin typeface="Arial" panose="020B0604020202020204" pitchFamily="34" charset="0"/>
                <a:ea typeface="Microsoft YaHei" pitchFamily="2"/>
                <a:cs typeface="Arial" panose="020B0604020202020204" pitchFamily="34" charset="0"/>
              </a:rPr>
              <a:t> </a:t>
            </a:r>
            <a:r>
              <a:rPr lang="vi-VN" sz="4000" b="1" i="0" dirty="0">
                <a:solidFill>
                  <a:schemeClr val="bg1"/>
                </a:solidFill>
                <a:effectLst/>
                <a:latin typeface="Arial" panose="020B0604020202020204" pitchFamily="34" charset="0"/>
              </a:rPr>
              <a:t>Lạy Chúa, chúng tôi tưởng nhớ lại lòng thương xót của Chúa, ngay trong đền thánh Chúa. Lạy Chúa, cũng như thánh danh Chúa, lời khen ngợi Chúa sẽ vang  đến tận cùng trái đất; tay hữu Chúa đầy đức công minh.</a:t>
            </a:r>
            <a:endParaRPr lang="en-US" sz="4000" b="1" i="0" u="none" strike="noStrike" kern="1200" cap="none" spc="0" baseline="0" dirty="0">
              <a:solidFill>
                <a:schemeClr val="bg1"/>
              </a:solidFill>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DA7B9AF-A5E5-4DE2-917C-5A3A29380515}"/>
              </a:ext>
            </a:extLst>
          </p:cNvPr>
          <p:cNvSpPr txBox="1"/>
          <p:nvPr/>
        </p:nvSpPr>
        <p:spPr>
          <a:xfrm>
            <a:off x="2586079" y="-104331"/>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Rectangle 3"/>
          <p:cNvSpPr/>
          <p:nvPr/>
        </p:nvSpPr>
        <p:spPr>
          <a:xfrm>
            <a:off x="251519" y="859764"/>
            <a:ext cx="8640961" cy="1446550"/>
          </a:xfrm>
          <a:prstGeom prst="rect">
            <a:avLst/>
          </a:prstGeom>
          <a:noFill/>
          <a:ln>
            <a:noFill/>
            <a:prstDash val="solid"/>
          </a:ln>
        </p:spPr>
        <p:txBody>
          <a:bodyPr vert="horz" wrap="square" lIns="91440" tIns="45720" rIns="91440" bIns="45720" anchor="t" anchorCtr="0" compatLnSpc="1">
            <a:spAutoFit/>
          </a:bodyPr>
          <a:lstStyle/>
          <a:p>
            <a:pPr algn="just"/>
            <a:r>
              <a:rPr lang="en-US" sz="4400" b="1" i="0" dirty="0">
                <a:solidFill>
                  <a:schemeClr val="bg1"/>
                </a:solidFill>
                <a:effectLst/>
                <a:latin typeface="Arial" panose="020B0604020202020204" pitchFamily="34" charset="0"/>
              </a:rPr>
              <a:t>“</a:t>
            </a:r>
            <a:r>
              <a:rPr lang="en-US" sz="4400" b="1" i="1" dirty="0" err="1">
                <a:solidFill>
                  <a:schemeClr val="bg1"/>
                </a:solidFill>
                <a:effectLst/>
                <a:latin typeface="Arial" panose="020B0604020202020204" pitchFamily="34" charset="0"/>
              </a:rPr>
              <a:t>Ðây</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là</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lúc</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phải</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tìm</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kiếm</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Chúa</a:t>
            </a:r>
            <a:r>
              <a:rPr lang="en-US" sz="4400" b="1" i="1" dirty="0">
                <a:solidFill>
                  <a:schemeClr val="bg1"/>
                </a:solidFill>
                <a:effectLst/>
                <a:latin typeface="Arial" panose="020B0604020202020204" pitchFamily="34" charset="0"/>
              </a:rPr>
              <a:t>”.</a:t>
            </a:r>
            <a:endParaRPr lang="en-US" sz="4400" b="1" i="0" dirty="0">
              <a:solidFill>
                <a:schemeClr val="bg1"/>
              </a:solidFill>
              <a:effectLst/>
              <a:latin typeface="Helvetica Neue"/>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186453" y="224706"/>
            <a:ext cx="8771092"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rgbClr val="3A3A3A"/>
                </a:solidFill>
                <a:effectLst/>
                <a:latin typeface="Roboto" panose="02000000000000000000" pitchFamily="2" charset="0"/>
              </a:rPr>
              <a:t> </a:t>
            </a:r>
            <a:r>
              <a:rPr lang="en-US" sz="4000" i="0" dirty="0">
                <a:solidFill>
                  <a:schemeClr val="bg1"/>
                </a:solidFill>
                <a:effectLst/>
                <a:latin typeface="Arial" panose="020B0604020202020204" pitchFamily="34" charset="0"/>
              </a:rPr>
              <a:t> </a:t>
            </a:r>
            <a:r>
              <a:rPr lang="en-US" sz="4000" b="0" i="0" dirty="0">
                <a:solidFill>
                  <a:schemeClr val="bg1"/>
                </a:solidFill>
                <a:effectLst/>
                <a:latin typeface="Arial" panose="020B0604020202020204" pitchFamily="34" charset="0"/>
              </a:rPr>
              <a:t> Hs 10, 1-3. 7-8. 12</a:t>
            </a:r>
            <a:endParaRPr lang="en-US" sz="4000" dirty="0">
              <a:solidFill>
                <a:schemeClr val="bg1"/>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186453" y="2306314"/>
            <a:ext cx="8892482"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Tiên</a:t>
            </a:r>
            <a:r>
              <a:rPr lang="en-US" sz="4000" b="0" i="0" dirty="0">
                <a:solidFill>
                  <a:schemeClr val="bg1"/>
                </a:solidFill>
                <a:effectLst/>
                <a:latin typeface="Arial" panose="020B0604020202020204" pitchFamily="34" charset="0"/>
              </a:rPr>
              <a:t> tri </a:t>
            </a:r>
            <a:r>
              <a:rPr lang="en-US" sz="4000" b="0" i="0" dirty="0" err="1">
                <a:solidFill>
                  <a:schemeClr val="bg1"/>
                </a:solidFill>
                <a:effectLst/>
                <a:latin typeface="Arial" panose="020B0604020202020204" pitchFamily="34" charset="0"/>
              </a:rPr>
              <a:t>Hôsê</a:t>
            </a:r>
            <a:r>
              <a:rPr lang="en-US" sz="4000" b="0" i="0" dirty="0">
                <a:solidFill>
                  <a:schemeClr val="bg1"/>
                </a:solidFill>
                <a:effectLst/>
                <a:latin typeface="Arial" panose="020B0604020202020204" pitchFamily="34" charset="0"/>
              </a:rPr>
              <a:t>.</a:t>
            </a:r>
            <a:endParaRPr lang="en-US" sz="40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24470" y="2941373"/>
            <a:ext cx="4083377" cy="2202128"/>
          </a:xfrm>
          <a:prstGeom prst="rect">
            <a:avLst/>
          </a:prstGeom>
        </p:spPr>
      </p:pic>
    </p:spTree>
  </p:cSld>
  <p:clrMapOvr>
    <a:masterClrMapping/>
  </p:clrMapOvr>
  <p:transition spd="med">
    <p:pull dir="r"/>
  </p:transition>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3" name="Rectangle 3"/>
          <p:cNvSpPr/>
          <p:nvPr/>
        </p:nvSpPr>
        <p:spPr>
          <a:xfrm>
            <a:off x="620799" y="1715547"/>
            <a:ext cx="8063344" cy="1446550"/>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400" b="1" i="0" dirty="0" err="1">
                <a:solidFill>
                  <a:schemeClr val="bg1"/>
                </a:solidFill>
                <a:effectLst/>
                <a:latin typeface="Arial" panose="020B0604020202020204" pitchFamily="34" charset="0"/>
              </a:rPr>
              <a:t>Đáp</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Hãy</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tìm</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kiếm</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thiên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nhan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Chúa</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luôn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luôn</a:t>
            </a:r>
            <a:r>
              <a:rPr lang="en-US" sz="4400" b="1" i="0" dirty="0">
                <a:solidFill>
                  <a:schemeClr val="bg1"/>
                </a:solidFill>
                <a:effectLst/>
                <a:latin typeface="Arial" panose="020B0604020202020204" pitchFamily="34" charset="0"/>
              </a:rPr>
              <a:t> (c. 4b).</a:t>
            </a:r>
            <a:endParaRPr lang="en-US" sz="4400" b="1" i="0" u="none" strike="noStrike" kern="1200" cap="none" spc="0" baseline="0" dirty="0">
              <a:ln w="12700">
                <a:solidFill>
                  <a:schemeClr val="accent4">
                    <a:lumMod val="50000"/>
                  </a:schemeClr>
                </a:solidFill>
              </a:ln>
              <a:solidFill>
                <a:schemeClr val="bg1"/>
              </a:solidFill>
              <a:uFillTx/>
              <a:latin typeface="Arial" panose="020B0604020202020204" pitchFamily="34" charset="0"/>
              <a:cs typeface="Arial" panose="020B0604020202020204" pitchFamily="34" charset="0"/>
            </a:endParaRPr>
          </a:p>
        </p:txBody>
      </p:sp>
      <p:sp>
        <p:nvSpPr>
          <p:cNvPr id="4" name="TextBox 4"/>
          <p:cNvSpPr txBox="1"/>
          <p:nvPr/>
        </p:nvSpPr>
        <p:spPr>
          <a:xfrm>
            <a:off x="2643994" y="145883"/>
            <a:ext cx="4248476" cy="923333"/>
          </a:xfrm>
          <a:prstGeom prst="rect">
            <a:avLst/>
          </a:prstGeom>
          <a:noFill/>
          <a:ln>
            <a:noFill/>
          </a:ln>
        </p:spPr>
        <p:txBody>
          <a:bodyPr vert="horz" wrap="square" lIns="91440" tIns="45720" rIns="91440" bIns="45720" anchor="t" anchorCtr="1" compatLnSpc="1">
            <a:spAutoFit/>
          </a:bodyPr>
          <a:lstStyle/>
          <a:p>
            <a:pPr marL="0" marR="0" lvl="0" indent="0" algn="ctr"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dirty="0" err="1">
                <a:solidFill>
                  <a:srgbClr val="FFFF00"/>
                </a:solidFill>
                <a:uFillTx/>
                <a:latin typeface="Calibri"/>
              </a:rPr>
              <a:t>Đáp</a:t>
            </a:r>
            <a:r>
              <a:rPr lang="en-US" sz="5400" b="1" i="0" u="none" strike="noStrike" kern="1200" cap="none" spc="0" baseline="0" dirty="0">
                <a:solidFill>
                  <a:srgbClr val="FFFF00"/>
                </a:solidFill>
                <a:uFillTx/>
                <a:latin typeface="Calibri"/>
              </a:rPr>
              <a:t> Ca</a:t>
            </a:r>
          </a:p>
        </p:txBody>
      </p:sp>
      <p:sp>
        <p:nvSpPr>
          <p:cNvPr id="6" name="TextBox 5">
            <a:extLst>
              <a:ext uri="{FF2B5EF4-FFF2-40B4-BE49-F238E27FC236}">
                <a16:creationId xmlns:a16="http://schemas.microsoft.com/office/drawing/2014/main" id="{0C1872A9-38BF-4BF8-9466-072F5E08A766}"/>
              </a:ext>
            </a:extLst>
          </p:cNvPr>
          <p:cNvSpPr txBox="1"/>
          <p:nvPr/>
        </p:nvSpPr>
        <p:spPr>
          <a:xfrm>
            <a:off x="817296" y="1069216"/>
            <a:ext cx="7125036" cy="646331"/>
          </a:xfrm>
          <a:prstGeom prst="rect">
            <a:avLst/>
          </a:prstGeom>
          <a:noFill/>
        </p:spPr>
        <p:txBody>
          <a:bodyPr wrap="square">
            <a:spAutoFit/>
          </a:bodyPr>
          <a:lstStyle/>
          <a:p>
            <a:pPr algn="ctr"/>
            <a:r>
              <a:rPr lang="en-US" sz="3600" b="0" i="0" dirty="0">
                <a:solidFill>
                  <a:schemeClr val="bg1"/>
                </a:solidFill>
                <a:effectLst/>
                <a:latin typeface="Arial" panose="020B0604020202020204" pitchFamily="34" charset="0"/>
              </a:rPr>
              <a:t>Tv 104, 2-3. 4-5. 6-7</a:t>
            </a:r>
            <a:endParaRPr lang="en-US" sz="36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1CF996-EC85-4D87-A846-94F8105638D6}"/>
              </a:ext>
            </a:extLst>
          </p:cNvPr>
          <p:cNvSpPr txBox="1"/>
          <p:nvPr/>
        </p:nvSpPr>
        <p:spPr>
          <a:xfrm>
            <a:off x="1407339" y="225735"/>
            <a:ext cx="6781800" cy="769441"/>
          </a:xfrm>
          <a:prstGeom prst="rect">
            <a:avLst/>
          </a:prstGeom>
          <a:noFill/>
        </p:spPr>
        <p:txBody>
          <a:bodyPr wrap="square" rtlCol="0">
            <a:spAutoFit/>
          </a:bodyPr>
          <a:lstStyle/>
          <a:p>
            <a:pPr algn="ctr"/>
            <a:r>
              <a:rPr lang="en-US" sz="4400" b="1" i="0" dirty="0">
                <a:solidFill>
                  <a:srgbClr val="FFFF00"/>
                </a:solidFill>
                <a:effectLst/>
                <a:latin typeface="Arial" panose="020B0604020202020204" pitchFamily="34" charset="0"/>
              </a:rPr>
              <a:t>Alleluia:</a:t>
            </a:r>
            <a:r>
              <a:rPr lang="en-US" sz="4400" b="1" i="0" dirty="0">
                <a:solidFill>
                  <a:schemeClr val="bg1"/>
                </a:solidFill>
                <a:effectLst/>
                <a:latin typeface="Arial" panose="020B0604020202020204" pitchFamily="34" charset="0"/>
              </a:rPr>
              <a:t> </a:t>
            </a:r>
            <a:r>
              <a:rPr lang="en-US" sz="4400" b="0" i="0" dirty="0">
                <a:solidFill>
                  <a:schemeClr val="bg1"/>
                </a:solidFill>
                <a:effectLst/>
                <a:latin typeface="Arial" panose="020B0604020202020204" pitchFamily="34" charset="0"/>
              </a:rPr>
              <a:t> Ga 14, 5</a:t>
            </a:r>
            <a:endParaRPr lang="en-US" sz="4400" dirty="0">
              <a:solidFill>
                <a:schemeClr val="bg1"/>
              </a:solidFill>
            </a:endParaRPr>
          </a:p>
        </p:txBody>
      </p:sp>
      <p:sp>
        <p:nvSpPr>
          <p:cNvPr id="3" name="Title 1">
            <a:extLst>
              <a:ext uri="{FF2B5EF4-FFF2-40B4-BE49-F238E27FC236}">
                <a16:creationId xmlns:a16="http://schemas.microsoft.com/office/drawing/2014/main" id="{682868AD-E8B9-462B-B621-E55F03EA34A5}"/>
              </a:ext>
            </a:extLst>
          </p:cNvPr>
          <p:cNvSpPr txBox="1">
            <a:spLocks/>
          </p:cNvSpPr>
          <p:nvPr/>
        </p:nvSpPr>
        <p:spPr>
          <a:xfrm>
            <a:off x="304800" y="930247"/>
            <a:ext cx="8534400" cy="2945838"/>
          </a:xfrm>
          <a:prstGeom prst="rect">
            <a:avLst/>
          </a:prstGeom>
        </p:spPr>
        <p:txBody>
          <a:bodyPr>
            <a:noAutofit/>
          </a:bodyPr>
          <a:lst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a:lstStyle>
          <a:p>
            <a:pPr algn="just"/>
            <a:r>
              <a:rPr lang="vi-VN" sz="4400" u="sng" dirty="0">
                <a:solidFill>
                  <a:srgbClr val="FFFF00"/>
                </a:solidFill>
                <a:latin typeface="+mn-lt"/>
                <a:cs typeface="Times New Roman" pitchFamily="18" charset="0"/>
              </a:rPr>
              <a:t>Alleluia-alleluia</a:t>
            </a:r>
            <a:r>
              <a:rPr lang="vi-VN" sz="4400" u="sng" dirty="0">
                <a:solidFill>
                  <a:srgbClr val="FFFF00"/>
                </a:solidFill>
                <a:latin typeface="+mn-lt"/>
                <a:cs typeface="Arial" panose="020B0604020202020204" pitchFamily="34" charset="0"/>
              </a:rPr>
              <a:t>:</a:t>
            </a:r>
            <a:r>
              <a:rPr lang="vi-VN" sz="4400" b="0" i="0" dirty="0">
                <a:solidFill>
                  <a:srgbClr val="333333"/>
                </a:solidFill>
                <a:latin typeface="+mn-lt"/>
              </a:rPr>
              <a:t> </a:t>
            </a:r>
            <a:r>
              <a:rPr lang="vi-VN" sz="4400" i="0" dirty="0">
                <a:solidFill>
                  <a:schemeClr val="bg1"/>
                </a:solidFill>
                <a:effectLst/>
                <a:latin typeface="Arial" panose="020B0604020202020204" pitchFamily="34" charset="0"/>
              </a:rPr>
              <a:t>  – Chúa phán: “Thầy là đường, là sự thật và là sự sống; không ai đến được với Cha mà không qua Thầy”. –</a:t>
            </a:r>
            <a:r>
              <a:rPr lang="en-US" sz="4400" i="0" dirty="0">
                <a:solidFill>
                  <a:schemeClr val="bg1"/>
                </a:solidFill>
                <a:effectLst/>
                <a:latin typeface="Arial" panose="020B0604020202020204" pitchFamily="34" charset="0"/>
              </a:rPr>
              <a:t>  </a:t>
            </a:r>
            <a:r>
              <a:rPr lang="vi-VN" sz="4400" u="sng" dirty="0">
                <a:solidFill>
                  <a:srgbClr val="FFFF00"/>
                </a:solidFill>
                <a:latin typeface="+mn-lt"/>
                <a:cs typeface="Arial" panose="020B0604020202020204" pitchFamily="34" charset="0"/>
              </a:rPr>
              <a:t>Alleluia.</a:t>
            </a:r>
          </a:p>
        </p:txBody>
      </p:sp>
    </p:spTree>
    <p:extLst>
      <p:ext uri="{BB962C8B-B14F-4D97-AF65-F5344CB8AC3E}">
        <p14:creationId xmlns:p14="http://schemas.microsoft.com/office/powerpoint/2010/main" val="2052262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C3B9E58-00C2-4A19-B48D-290DD7EF2F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44000" cy="5143500"/>
          </a:xfrm>
          <a:prstGeom prst="rect">
            <a:avLst/>
          </a:prstGeom>
        </p:spPr>
      </p:pic>
      <p:sp>
        <p:nvSpPr>
          <p:cNvPr id="7" name="TextBox 6">
            <a:extLst>
              <a:ext uri="{FF2B5EF4-FFF2-40B4-BE49-F238E27FC236}">
                <a16:creationId xmlns:a16="http://schemas.microsoft.com/office/drawing/2014/main" id="{716DE28F-772E-44CD-A9FC-B5EDEA698E0B}"/>
              </a:ext>
            </a:extLst>
          </p:cNvPr>
          <p:cNvSpPr txBox="1"/>
          <p:nvPr/>
        </p:nvSpPr>
        <p:spPr>
          <a:xfrm>
            <a:off x="1764063" y="2961687"/>
            <a:ext cx="6521777" cy="646331"/>
          </a:xfrm>
          <a:prstGeom prst="rect">
            <a:avLst/>
          </a:prstGeom>
          <a:noFill/>
        </p:spPr>
        <p:txBody>
          <a:bodyPr wrap="square">
            <a:spAutoFit/>
          </a:bodyPr>
          <a:lstStyle/>
          <a:p>
            <a:pPr algn="ctr"/>
            <a:r>
              <a:rPr lang="en-US" sz="3600" b="1" i="0" dirty="0" err="1">
                <a:solidFill>
                  <a:srgbClr val="FFFF00"/>
                </a:solidFill>
                <a:effectLst/>
                <a:latin typeface="Arial" panose="020B0604020202020204" pitchFamily="34" charset="0"/>
              </a:rPr>
              <a:t>Phúc</a:t>
            </a:r>
            <a:r>
              <a:rPr lang="en-US" sz="3600" b="1" i="0" dirty="0">
                <a:solidFill>
                  <a:srgbClr val="FFFF00"/>
                </a:solidFill>
                <a:effectLst/>
                <a:latin typeface="Arial" panose="020B0604020202020204" pitchFamily="34" charset="0"/>
              </a:rPr>
              <a:t> </a:t>
            </a:r>
            <a:r>
              <a:rPr lang="en-US" sz="3600" b="1" i="0" dirty="0" err="1">
                <a:solidFill>
                  <a:srgbClr val="FFFF00"/>
                </a:solidFill>
                <a:effectLst/>
                <a:latin typeface="Arial" panose="020B0604020202020204" pitchFamily="34" charset="0"/>
              </a:rPr>
              <a:t>Âm</a:t>
            </a:r>
            <a:r>
              <a:rPr lang="en-US" sz="3600" b="1" i="0" dirty="0">
                <a:solidFill>
                  <a:srgbClr val="FFFF00"/>
                </a:solidFill>
                <a:effectLst/>
                <a:latin typeface="Arial" panose="020B0604020202020204" pitchFamily="34" charset="0"/>
              </a:rPr>
              <a:t>: Mt 10, 1-7</a:t>
            </a:r>
            <a:endParaRPr lang="en-US" sz="3600" b="1" dirty="0">
              <a:solidFill>
                <a:srgbClr val="FFFF00"/>
              </a:solidFill>
            </a:endParaRPr>
          </a:p>
        </p:txBody>
      </p:sp>
      <p:pic>
        <p:nvPicPr>
          <p:cNvPr id="8" name="Picture 7">
            <a:extLst>
              <a:ext uri="{FF2B5EF4-FFF2-40B4-BE49-F238E27FC236}">
                <a16:creationId xmlns:a16="http://schemas.microsoft.com/office/drawing/2014/main" id="{079985C9-33F2-4BDF-8AEF-5B19281EDD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6050" y="275131"/>
            <a:ext cx="1051964" cy="1051964"/>
          </a:xfrm>
          <a:prstGeom prst="rect">
            <a:avLst/>
          </a:prstGeom>
        </p:spPr>
      </p:pic>
    </p:spTree>
    <p:extLst>
      <p:ext uri="{BB962C8B-B14F-4D97-AF65-F5344CB8AC3E}">
        <p14:creationId xmlns:p14="http://schemas.microsoft.com/office/powerpoint/2010/main" val="15463428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EDB0CD-6E63-4EA8-BF0E-B95655C41A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879454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611C6C-E32C-4BEE-8FCE-91F48C1049FE}"/>
              </a:ext>
            </a:extLst>
          </p:cNvPr>
          <p:cNvSpPr txBox="1"/>
          <p:nvPr/>
        </p:nvSpPr>
        <p:spPr>
          <a:xfrm>
            <a:off x="3512956" y="2063918"/>
            <a:ext cx="5299272" cy="1015663"/>
          </a:xfrm>
          <a:prstGeom prst="rect">
            <a:avLst/>
          </a:prstGeom>
          <a:noFill/>
        </p:spPr>
        <p:txBody>
          <a:bodyPr wrap="square" rtlCol="0">
            <a:spAutoFit/>
          </a:bodyPr>
          <a:lstStyle/>
          <a:p>
            <a:pPr algn="ctr"/>
            <a:r>
              <a:rPr lang="en-US" sz="6000" b="1" dirty="0">
                <a:solidFill>
                  <a:srgbClr val="FFFF00"/>
                </a:solidFill>
                <a:latin typeface="Arial" panose="020B0604020202020204" pitchFamily="34" charset="0"/>
                <a:cs typeface="Arial" panose="020B0604020202020204" pitchFamily="34" charset="0"/>
              </a:rPr>
              <a:t>DÂNG LỄ</a:t>
            </a:r>
          </a:p>
        </p:txBody>
      </p:sp>
      <p:pic>
        <p:nvPicPr>
          <p:cNvPr id="5" name="Picture 4">
            <a:extLst>
              <a:ext uri="{FF2B5EF4-FFF2-40B4-BE49-F238E27FC236}">
                <a16:creationId xmlns:a16="http://schemas.microsoft.com/office/drawing/2014/main" id="{7EBE78D3-65CE-46F9-A1D9-2C45C098F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03" y="1186305"/>
            <a:ext cx="3563910" cy="3563910"/>
          </a:xfrm>
          <a:prstGeom prst="rect">
            <a:avLst/>
          </a:prstGeom>
        </p:spPr>
      </p:pic>
    </p:spTree>
    <p:extLst>
      <p:ext uri="{BB962C8B-B14F-4D97-AF65-F5344CB8AC3E}">
        <p14:creationId xmlns:p14="http://schemas.microsoft.com/office/powerpoint/2010/main" val="3744284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3BA6D-69E3-42D6-86FD-7E5208EF7B54}"/>
              </a:ext>
            </a:extLst>
          </p:cNvPr>
          <p:cNvSpPr txBox="1"/>
          <p:nvPr/>
        </p:nvSpPr>
        <p:spPr>
          <a:xfrm>
            <a:off x="2514600" y="343448"/>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
        <p:nvSpPr>
          <p:cNvPr id="4" name="TextBox 3">
            <a:extLst>
              <a:ext uri="{FF2B5EF4-FFF2-40B4-BE49-F238E27FC236}">
                <a16:creationId xmlns:a16="http://schemas.microsoft.com/office/drawing/2014/main" id="{32B606FA-EB6E-4C18-88E0-2959E4C9D701}"/>
              </a:ext>
            </a:extLst>
          </p:cNvPr>
          <p:cNvSpPr txBox="1"/>
          <p:nvPr/>
        </p:nvSpPr>
        <p:spPr>
          <a:xfrm>
            <a:off x="137564" y="1355651"/>
            <a:ext cx="8731305" cy="2800767"/>
          </a:xfrm>
          <a:prstGeom prst="rect">
            <a:avLst/>
          </a:prstGeom>
          <a:noFill/>
        </p:spPr>
        <p:txBody>
          <a:bodyPr wrap="square">
            <a:spAutoFit/>
          </a:bodyPr>
          <a:lstStyle/>
          <a:p>
            <a:pPr algn="just"/>
            <a:r>
              <a:rPr lang="vi-VN" sz="4400" b="1" i="0" dirty="0">
                <a:solidFill>
                  <a:schemeClr val="bg1"/>
                </a:solidFill>
                <a:effectLst/>
                <a:latin typeface="Arial" panose="020B0604020202020204" pitchFamily="34" charset="0"/>
              </a:rPr>
              <a:t>Các bạn hãy nếm thử và hãy nhìn coi, cho biết Chúa thiện hảo nhường bao; Phúc cho ai tìm nương tựa ở nơi Chúa.</a:t>
            </a:r>
            <a:endParaRPr lang="vi-VN" sz="4400" b="1" i="0" dirty="0">
              <a:solidFill>
                <a:schemeClr val="bg1"/>
              </a:solidFill>
              <a:effectLst/>
            </a:endParaRPr>
          </a:p>
        </p:txBody>
      </p:sp>
    </p:spTree>
    <p:extLst>
      <p:ext uri="{BB962C8B-B14F-4D97-AF65-F5344CB8AC3E}">
        <p14:creationId xmlns:p14="http://schemas.microsoft.com/office/powerpoint/2010/main" val="3521429077"/>
      </p:ext>
    </p:extLst>
  </p:cSld>
  <p:clrMapOvr>
    <a:masterClrMapping/>
  </p:clrMapOvr>
</p:sld>
</file>

<file path=ppt/theme/theme1.xml><?xml version="1.0" encoding="utf-8"?>
<a:theme xmlns:a="http://schemas.openxmlformats.org/drawingml/2006/main" name="lyt darkblue_ne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910</TotalTime>
  <Words>198</Words>
  <Application>Microsoft Office PowerPoint</Application>
  <PresentationFormat>On-screen Show (16:9)</PresentationFormat>
  <Paragraphs>16</Paragraphs>
  <Slides>10</Slides>
  <Notes>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10</vt:i4>
      </vt:variant>
    </vt:vector>
  </HeadingPairs>
  <TitlesOfParts>
    <vt:vector size="19" baseType="lpstr">
      <vt:lpstr>Albany</vt:lpstr>
      <vt:lpstr>Arial</vt:lpstr>
      <vt:lpstr>Calibri</vt:lpstr>
      <vt:lpstr>Helvetica Neue</vt:lpstr>
      <vt:lpstr>Roboto</vt:lpstr>
      <vt:lpstr>StarSymbol</vt:lpstr>
      <vt:lpstr>Thorndale</vt:lpstr>
      <vt:lpstr>Times New Roman</vt:lpstr>
      <vt:lpstr>lyt darkblue_new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Quốc Văn Nguyễn</dc:creator>
  <cp:lastModifiedBy>PC</cp:lastModifiedBy>
  <cp:revision>73</cp:revision>
  <dcterms:created xsi:type="dcterms:W3CDTF">2018-11-13T15:52:26Z</dcterms:created>
  <dcterms:modified xsi:type="dcterms:W3CDTF">2026-06-17T12:24:33Z</dcterms:modified>
</cp:coreProperties>
</file>