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16" r:id="rId2"/>
    <p:sldMasterId id="2147483760" r:id="rId3"/>
    <p:sldMasterId id="2147483796" r:id="rId4"/>
    <p:sldMasterId id="2147483856" r:id="rId5"/>
  </p:sldMasterIdLst>
  <p:notesMasterIdLst>
    <p:notesMasterId r:id="rId16"/>
  </p:notesMasterIdLst>
  <p:sldIdLst>
    <p:sldId id="1071" r:id="rId6"/>
    <p:sldId id="316" r:id="rId7"/>
    <p:sldId id="1029" r:id="rId8"/>
    <p:sldId id="1056" r:id="rId9"/>
    <p:sldId id="426" r:id="rId10"/>
    <p:sldId id="1082" r:id="rId11"/>
    <p:sldId id="1046" r:id="rId12"/>
    <p:sldId id="346" r:id="rId13"/>
    <p:sldId id="445" r:id="rId14"/>
    <p:sldId id="1083" r:id="rId15"/>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0033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87" autoAdjust="0"/>
    <p:restoredTop sz="94693" autoAdjust="0"/>
  </p:normalViewPr>
  <p:slideViewPr>
    <p:cSldViewPr>
      <p:cViewPr varScale="1">
        <p:scale>
          <a:sx n="84" d="100"/>
          <a:sy n="84" d="100"/>
        </p:scale>
        <p:origin x="76" y="324"/>
      </p:cViewPr>
      <p:guideLst>
        <p:guide orient="horz" pos="1620"/>
        <p:guide pos="2880"/>
      </p:guideLst>
    </p:cSldViewPr>
  </p:slideViewPr>
  <p:outlineViewPr>
    <p:cViewPr>
      <p:scale>
        <a:sx n="33" d="100"/>
        <a:sy n="33" d="100"/>
      </p:scale>
      <p:origin x="0" y="17155"/>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5.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1EFC896-DBEB-4B2F-A345-24C1E6867C7E}" type="datetimeFigureOut">
              <a:rPr lang="en-US" smtClean="0"/>
              <a:t>7/1/2025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55DAA1B-6C37-4EC5-BBC8-F5F527005C0A}" type="slidenum">
              <a:rPr lang="en-US" smtClean="0"/>
              <a:t>‹#›</a:t>
            </a:fld>
            <a:endParaRPr lang="en-US"/>
          </a:p>
        </p:txBody>
      </p:sp>
    </p:spTree>
    <p:extLst>
      <p:ext uri="{BB962C8B-B14F-4D97-AF65-F5344CB8AC3E}">
        <p14:creationId xmlns:p14="http://schemas.microsoft.com/office/powerpoint/2010/main" val="8981614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55DAA1B-6C37-4EC5-BBC8-F5F527005C0A}" type="slidenum">
              <a:rPr lang="en-US" smtClean="0"/>
              <a:t>1</a:t>
            </a:fld>
            <a:endParaRPr lang="en-US"/>
          </a:p>
        </p:txBody>
      </p:sp>
    </p:spTree>
    <p:extLst>
      <p:ext uri="{BB962C8B-B14F-4D97-AF65-F5344CB8AC3E}">
        <p14:creationId xmlns:p14="http://schemas.microsoft.com/office/powerpoint/2010/main" val="10864155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55DAA1B-6C37-4EC5-BBC8-F5F527005C0A}" type="slidenum">
              <a:rPr lang="en-US" smtClean="0"/>
              <a:t>6</a:t>
            </a:fld>
            <a:endParaRPr lang="en-US"/>
          </a:p>
        </p:txBody>
      </p:sp>
    </p:spTree>
    <p:extLst>
      <p:ext uri="{BB962C8B-B14F-4D97-AF65-F5344CB8AC3E}">
        <p14:creationId xmlns:p14="http://schemas.microsoft.com/office/powerpoint/2010/main" val="30753257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55DAA1B-6C37-4EC5-BBC8-F5F527005C0A}" type="slidenum">
              <a:rPr lang="en-US" smtClean="0"/>
              <a:t>10</a:t>
            </a:fld>
            <a:endParaRPr lang="en-US"/>
          </a:p>
        </p:txBody>
      </p:sp>
    </p:spTree>
    <p:extLst>
      <p:ext uri="{BB962C8B-B14F-4D97-AF65-F5344CB8AC3E}">
        <p14:creationId xmlns:p14="http://schemas.microsoft.com/office/powerpoint/2010/main" val="29452624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t>7/1/2025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143984860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t>7/1/2025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83463625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t>7/1/2025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15578813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7/1/2025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09170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7/1/2025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8531371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7/1/2025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087824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7/1/2025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798471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10200E0-A970-4FED-8B50-6DDD2B09C0EA}" type="datetimeFigureOut">
              <a:rPr lang="en-US" smtClean="0">
                <a:solidFill>
                  <a:prstClr val="black">
                    <a:tint val="75000"/>
                  </a:prstClr>
                </a:solidFill>
              </a:rPr>
              <a:pPr/>
              <a:t>7/1/2025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78230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10200E0-A970-4FED-8B50-6DDD2B09C0EA}" type="datetimeFigureOut">
              <a:rPr lang="en-US" smtClean="0">
                <a:solidFill>
                  <a:prstClr val="black">
                    <a:tint val="75000"/>
                  </a:prstClr>
                </a:solidFill>
              </a:rPr>
              <a:pPr/>
              <a:t>7/1/2025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169705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0200E0-A970-4FED-8B50-6DDD2B09C0EA}" type="datetimeFigureOut">
              <a:rPr lang="en-US" smtClean="0">
                <a:solidFill>
                  <a:prstClr val="black">
                    <a:tint val="75000"/>
                  </a:prstClr>
                </a:solidFill>
              </a:rPr>
              <a:pPr/>
              <a:t>7/1/2025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769692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7/1/2025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8140688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t>7/1/2025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98220941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7/1/2025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9822915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7/1/2025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754009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7/1/2025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571200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7/1/2025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214114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7/1/2025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05232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7/1/2025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6890403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7/1/2025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827014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10200E0-A970-4FED-8B50-6DDD2B09C0EA}" type="datetimeFigureOut">
              <a:rPr lang="en-US" smtClean="0">
                <a:solidFill>
                  <a:prstClr val="black">
                    <a:tint val="75000"/>
                  </a:prstClr>
                </a:solidFill>
              </a:rPr>
              <a:pPr/>
              <a:t>7/1/2025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818581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10200E0-A970-4FED-8B50-6DDD2B09C0EA}" type="datetimeFigureOut">
              <a:rPr lang="en-US" smtClean="0">
                <a:solidFill>
                  <a:prstClr val="black">
                    <a:tint val="75000"/>
                  </a:prstClr>
                </a:solidFill>
              </a:rPr>
              <a:pPr/>
              <a:t>7/1/2025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5139362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0200E0-A970-4FED-8B50-6DDD2B09C0EA}" type="datetimeFigureOut">
              <a:rPr lang="en-US" smtClean="0">
                <a:solidFill>
                  <a:prstClr val="black">
                    <a:tint val="75000"/>
                  </a:prstClr>
                </a:solidFill>
              </a:rPr>
              <a:pPr/>
              <a:t>7/1/2025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027818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t>7/1/2025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156270063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7/1/2025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235405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7/1/2025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5195601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7/1/2025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536107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7/1/2025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3351870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7/1/2025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825378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7/1/2025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011313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7/1/2025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560545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5AC1313-69AC-49C4-9413-EF1B6D3C38B0}" type="datetimeFigureOut">
              <a:rPr lang="en-US" smtClean="0">
                <a:solidFill>
                  <a:prstClr val="black">
                    <a:tint val="75000"/>
                  </a:prstClr>
                </a:solidFill>
              </a:rPr>
              <a:pPr/>
              <a:t>7/1/2025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784586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5AC1313-69AC-49C4-9413-EF1B6D3C38B0}" type="datetimeFigureOut">
              <a:rPr lang="en-US" smtClean="0">
                <a:solidFill>
                  <a:prstClr val="black">
                    <a:tint val="75000"/>
                  </a:prstClr>
                </a:solidFill>
              </a:rPr>
              <a:pPr/>
              <a:t>7/1/2025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834322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5AC1313-69AC-49C4-9413-EF1B6D3C38B0}" type="datetimeFigureOut">
              <a:rPr lang="en-US" smtClean="0">
                <a:solidFill>
                  <a:prstClr val="black">
                    <a:tint val="75000"/>
                  </a:prstClr>
                </a:solidFill>
              </a:rPr>
              <a:pPr/>
              <a:t>7/1/2025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256450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t>7/1/2025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41305633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AC1313-69AC-49C4-9413-EF1B6D3C38B0}" type="datetimeFigureOut">
              <a:rPr lang="en-US" smtClean="0">
                <a:solidFill>
                  <a:prstClr val="black">
                    <a:tint val="75000"/>
                  </a:prstClr>
                </a:solidFill>
              </a:rPr>
              <a:pPr/>
              <a:t>7/1/2025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225298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5AC1313-69AC-49C4-9413-EF1B6D3C38B0}" type="datetimeFigureOut">
              <a:rPr lang="en-US" smtClean="0">
                <a:solidFill>
                  <a:prstClr val="black">
                    <a:tint val="75000"/>
                  </a:prstClr>
                </a:solidFill>
              </a:rPr>
              <a:pPr/>
              <a:t>7/1/2025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3638194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5AC1313-69AC-49C4-9413-EF1B6D3C38B0}" type="datetimeFigureOut">
              <a:rPr lang="en-US" smtClean="0">
                <a:solidFill>
                  <a:prstClr val="black">
                    <a:tint val="75000"/>
                  </a:prstClr>
                </a:solidFill>
              </a:rPr>
              <a:pPr/>
              <a:t>7/1/2025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894498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7/1/2025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6231314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7/1/2025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5318227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7/1/2025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3755740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7/1/2025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707194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7/1/2025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947595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5AC1313-69AC-49C4-9413-EF1B6D3C38B0}" type="datetimeFigureOut">
              <a:rPr lang="en-US" smtClean="0">
                <a:solidFill>
                  <a:prstClr val="black">
                    <a:tint val="75000"/>
                  </a:prstClr>
                </a:solidFill>
              </a:rPr>
              <a:pPr/>
              <a:t>7/1/2025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8384749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5AC1313-69AC-49C4-9413-EF1B6D3C38B0}" type="datetimeFigureOut">
              <a:rPr lang="en-US" smtClean="0">
                <a:solidFill>
                  <a:prstClr val="black">
                    <a:tint val="75000"/>
                  </a:prstClr>
                </a:solidFill>
              </a:rPr>
              <a:pPr/>
              <a:t>7/1/2025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812737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t>7/1/2025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34851203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5AC1313-69AC-49C4-9413-EF1B6D3C38B0}" type="datetimeFigureOut">
              <a:rPr lang="en-US" smtClean="0">
                <a:solidFill>
                  <a:prstClr val="black">
                    <a:tint val="75000"/>
                  </a:prstClr>
                </a:solidFill>
              </a:rPr>
              <a:pPr/>
              <a:t>7/1/2025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0723075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AC1313-69AC-49C4-9413-EF1B6D3C38B0}" type="datetimeFigureOut">
              <a:rPr lang="en-US" smtClean="0">
                <a:solidFill>
                  <a:prstClr val="black">
                    <a:tint val="75000"/>
                  </a:prstClr>
                </a:solidFill>
              </a:rPr>
              <a:pPr/>
              <a:t>7/1/2025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6761127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5AC1313-69AC-49C4-9413-EF1B6D3C38B0}" type="datetimeFigureOut">
              <a:rPr lang="en-US" smtClean="0">
                <a:solidFill>
                  <a:prstClr val="black">
                    <a:tint val="75000"/>
                  </a:prstClr>
                </a:solidFill>
              </a:rPr>
              <a:pPr/>
              <a:t>7/1/2025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693084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5AC1313-69AC-49C4-9413-EF1B6D3C38B0}" type="datetimeFigureOut">
              <a:rPr lang="en-US" smtClean="0">
                <a:solidFill>
                  <a:prstClr val="black">
                    <a:tint val="75000"/>
                  </a:prstClr>
                </a:solidFill>
              </a:rPr>
              <a:pPr/>
              <a:t>7/1/2025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47721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7/1/2025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1756959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7/1/2025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689741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t>7/1/2025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57589567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t>7/1/2025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359661584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t>7/1/2025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97932097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t>7/1/2025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84596668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t>7/1/2025</a:t>
            </a:fld>
            <a:endParaRPr lang="en-US"/>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t>‹#›</a:t>
            </a:fld>
            <a:endParaRPr lang="en-US"/>
          </a:p>
        </p:txBody>
      </p:sp>
    </p:spTree>
    <p:extLst>
      <p:ext uri="{BB962C8B-B14F-4D97-AF65-F5344CB8AC3E}">
        <p14:creationId xmlns:p14="http://schemas.microsoft.com/office/powerpoint/2010/main" val="41729420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F10200E0-A970-4FED-8B50-6DDD2B09C0EA}" type="datetimeFigureOut">
              <a:rPr lang="en-US" smtClean="0">
                <a:solidFill>
                  <a:prstClr val="black">
                    <a:tint val="75000"/>
                  </a:prstClr>
                </a:solidFill>
              </a:rPr>
              <a:pPr/>
              <a:t>7/1/2025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1854328"/>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F10200E0-A970-4FED-8B50-6DDD2B09C0EA}" type="datetimeFigureOut">
              <a:rPr lang="en-US" smtClean="0">
                <a:solidFill>
                  <a:prstClr val="black">
                    <a:tint val="75000"/>
                  </a:prstClr>
                </a:solidFill>
              </a:rPr>
              <a:pPr/>
              <a:t>7/1/2025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6170677"/>
      </p:ext>
    </p:extLst>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5AC1313-69AC-49C4-9413-EF1B6D3C38B0}" type="datetimeFigureOut">
              <a:rPr lang="en-US" smtClean="0">
                <a:solidFill>
                  <a:prstClr val="black">
                    <a:tint val="75000"/>
                  </a:prstClr>
                </a:solidFill>
              </a:rPr>
              <a:pPr/>
              <a:t>7/1/2025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53055857"/>
      </p:ext>
    </p:extLst>
  </p:cSld>
  <p:clrMap bg1="lt1" tx1="dk1" bg2="lt2" tx2="dk2" accent1="accent1" accent2="accent2" accent3="accent3" accent4="accent4" accent5="accent5" accent6="accent6" hlink="hlink" folHlink="folHlink"/>
  <p:sldLayoutIdLst>
    <p:sldLayoutId id="2147483797" r:id="rId1"/>
    <p:sldLayoutId id="2147483798" r:id="rId2"/>
    <p:sldLayoutId id="2147483799" r:id="rId3"/>
    <p:sldLayoutId id="2147483800" r:id="rId4"/>
    <p:sldLayoutId id="2147483801" r:id="rId5"/>
    <p:sldLayoutId id="2147483802" r:id="rId6"/>
    <p:sldLayoutId id="2147483803" r:id="rId7"/>
    <p:sldLayoutId id="2147483804" r:id="rId8"/>
    <p:sldLayoutId id="2147483805" r:id="rId9"/>
    <p:sldLayoutId id="2147483806" r:id="rId10"/>
    <p:sldLayoutId id="21474838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gradFill flip="none" rotWithShape="1">
          <a:gsLst>
            <a:gs pos="35000">
              <a:srgbClr val="003300">
                <a:lumMod val="84000"/>
                <a:lumOff val="16000"/>
              </a:srgbClr>
            </a:gs>
            <a:gs pos="8000">
              <a:srgbClr val="9CB86E"/>
            </a:gs>
            <a:gs pos="62000">
              <a:srgbClr val="156B13"/>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5AC1313-69AC-49C4-9413-EF1B6D3C38B0}" type="datetimeFigureOut">
              <a:rPr lang="en-US" smtClean="0">
                <a:solidFill>
                  <a:prstClr val="black">
                    <a:tint val="75000"/>
                  </a:prstClr>
                </a:solidFill>
              </a:rPr>
              <a:pPr/>
              <a:t>7/1/2025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6561823"/>
      </p:ext>
    </p:extLst>
  </p:cSld>
  <p:clrMap bg1="lt1" tx1="dk1" bg2="lt2" tx2="dk2" accent1="accent1" accent2="accent2" accent3="accent3" accent4="accent4" accent5="accent5" accent6="accent6" hlink="hlink" folHlink="folHlink"/>
  <p:sldLayoutIdLst>
    <p:sldLayoutId id="2147483857" r:id="rId1"/>
    <p:sldLayoutId id="2147483858" r:id="rId2"/>
    <p:sldLayoutId id="2147483859" r:id="rId3"/>
    <p:sldLayoutId id="2147483860" r:id="rId4"/>
    <p:sldLayoutId id="2147483861" r:id="rId5"/>
    <p:sldLayoutId id="2147483862" r:id="rId6"/>
    <p:sldLayoutId id="2147483863" r:id="rId7"/>
    <p:sldLayoutId id="2147483864" r:id="rId8"/>
    <p:sldLayoutId id="2147483865" r:id="rId9"/>
    <p:sldLayoutId id="2147483866" r:id="rId10"/>
    <p:sldLayoutId id="214748386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45.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4.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35.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52EA4-B009-4116-98E7-6C3B19C7F36E}"/>
              </a:ext>
            </a:extLst>
          </p:cNvPr>
          <p:cNvSpPr>
            <a:spLocks noGrp="1"/>
          </p:cNvSpPr>
          <p:nvPr>
            <p:ph type="title"/>
          </p:nvPr>
        </p:nvSpPr>
        <p:spPr/>
        <p:txBody>
          <a:bodyPr/>
          <a:lstStyle/>
          <a:p>
            <a:endParaRPr lang="en-US" dirty="0"/>
          </a:p>
        </p:txBody>
      </p:sp>
      <p:pic>
        <p:nvPicPr>
          <p:cNvPr id="6" name="Content Placeholder 5">
            <a:extLst>
              <a:ext uri="{FF2B5EF4-FFF2-40B4-BE49-F238E27FC236}">
                <a16:creationId xmlns:a16="http://schemas.microsoft.com/office/drawing/2014/main" id="{267A49D5-540C-4BE6-8175-096217B630BB}"/>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0"/>
            <a:ext cx="9144000" cy="5143500"/>
          </a:xfrm>
        </p:spPr>
      </p:pic>
      <p:pic>
        <p:nvPicPr>
          <p:cNvPr id="10" name="Picture 9">
            <a:extLst>
              <a:ext uri="{FF2B5EF4-FFF2-40B4-BE49-F238E27FC236}">
                <a16:creationId xmlns:a16="http://schemas.microsoft.com/office/drawing/2014/main" id="{B7E8D2AD-FA23-4E99-8570-091551CD92A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00" y="101204"/>
            <a:ext cx="1066800" cy="1066800"/>
          </a:xfrm>
          <a:prstGeom prst="rect">
            <a:avLst/>
          </a:prstGeom>
        </p:spPr>
      </p:pic>
      <p:sp>
        <p:nvSpPr>
          <p:cNvPr id="12" name="TextBox 11">
            <a:extLst>
              <a:ext uri="{FF2B5EF4-FFF2-40B4-BE49-F238E27FC236}">
                <a16:creationId xmlns:a16="http://schemas.microsoft.com/office/drawing/2014/main" id="{2F950888-9160-49F5-B372-E4FB201DCACE}"/>
              </a:ext>
            </a:extLst>
          </p:cNvPr>
          <p:cNvSpPr txBox="1"/>
          <p:nvPr/>
        </p:nvSpPr>
        <p:spPr>
          <a:xfrm>
            <a:off x="1752600" y="3638550"/>
            <a:ext cx="6400800" cy="523220"/>
          </a:xfrm>
          <a:prstGeom prst="rect">
            <a:avLst/>
          </a:prstGeom>
          <a:noFill/>
        </p:spPr>
        <p:txBody>
          <a:bodyPr wrap="square">
            <a:spAutoFit/>
          </a:bodyPr>
          <a:lstStyle/>
          <a:p>
            <a:r>
              <a:rPr lang="en-US" sz="2800" b="1" i="0" dirty="0">
                <a:solidFill>
                  <a:srgbClr val="FFFF00"/>
                </a:solidFill>
                <a:effectLst/>
                <a:latin typeface="Arial" panose="020B0604020202020204" pitchFamily="34" charset="0"/>
              </a:rPr>
              <a:t>THỨ TƯ TUẦN XV THƯỜNG NIÊN C</a:t>
            </a:r>
            <a:endParaRPr lang="en-US" sz="2800" b="1" dirty="0">
              <a:solidFill>
                <a:srgbClr val="FFFF00"/>
              </a:solidFill>
            </a:endParaRPr>
          </a:p>
        </p:txBody>
      </p:sp>
    </p:spTree>
    <p:extLst>
      <p:ext uri="{BB962C8B-B14F-4D97-AF65-F5344CB8AC3E}">
        <p14:creationId xmlns:p14="http://schemas.microsoft.com/office/powerpoint/2010/main" val="306005439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52EA4-B009-4116-98E7-6C3B19C7F36E}"/>
              </a:ext>
            </a:extLst>
          </p:cNvPr>
          <p:cNvSpPr>
            <a:spLocks noGrp="1"/>
          </p:cNvSpPr>
          <p:nvPr>
            <p:ph type="title"/>
          </p:nvPr>
        </p:nvSpPr>
        <p:spPr/>
        <p:txBody>
          <a:bodyPr/>
          <a:lstStyle/>
          <a:p>
            <a:endParaRPr lang="en-US" dirty="0"/>
          </a:p>
        </p:txBody>
      </p:sp>
      <p:pic>
        <p:nvPicPr>
          <p:cNvPr id="6" name="Content Placeholder 5">
            <a:extLst>
              <a:ext uri="{FF2B5EF4-FFF2-40B4-BE49-F238E27FC236}">
                <a16:creationId xmlns:a16="http://schemas.microsoft.com/office/drawing/2014/main" id="{267A49D5-540C-4BE6-8175-096217B630BB}"/>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0"/>
            <a:ext cx="9144000" cy="5143500"/>
          </a:xfrm>
        </p:spPr>
      </p:pic>
      <p:pic>
        <p:nvPicPr>
          <p:cNvPr id="10" name="Picture 9">
            <a:extLst>
              <a:ext uri="{FF2B5EF4-FFF2-40B4-BE49-F238E27FC236}">
                <a16:creationId xmlns:a16="http://schemas.microsoft.com/office/drawing/2014/main" id="{B7E8D2AD-FA23-4E99-8570-091551CD92A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00" y="101204"/>
            <a:ext cx="1066800" cy="1066800"/>
          </a:xfrm>
          <a:prstGeom prst="rect">
            <a:avLst/>
          </a:prstGeom>
        </p:spPr>
      </p:pic>
      <p:sp>
        <p:nvSpPr>
          <p:cNvPr id="12" name="TextBox 11">
            <a:extLst>
              <a:ext uri="{FF2B5EF4-FFF2-40B4-BE49-F238E27FC236}">
                <a16:creationId xmlns:a16="http://schemas.microsoft.com/office/drawing/2014/main" id="{2F950888-9160-49F5-B372-E4FB201DCACE}"/>
              </a:ext>
            </a:extLst>
          </p:cNvPr>
          <p:cNvSpPr txBox="1"/>
          <p:nvPr/>
        </p:nvSpPr>
        <p:spPr>
          <a:xfrm>
            <a:off x="1752600" y="3638550"/>
            <a:ext cx="6400800" cy="523220"/>
          </a:xfrm>
          <a:prstGeom prst="rect">
            <a:avLst/>
          </a:prstGeom>
          <a:noFill/>
        </p:spPr>
        <p:txBody>
          <a:bodyPr wrap="square">
            <a:spAutoFit/>
          </a:bodyPr>
          <a:lstStyle/>
          <a:p>
            <a:r>
              <a:rPr lang="en-US" sz="2800" b="1" i="0" dirty="0">
                <a:solidFill>
                  <a:srgbClr val="FFFF00"/>
                </a:solidFill>
                <a:effectLst/>
                <a:latin typeface="Arial" panose="020B0604020202020204" pitchFamily="34" charset="0"/>
              </a:rPr>
              <a:t>THỨ TƯ TUẦN XV THƯỜNG NIÊN C</a:t>
            </a:r>
            <a:endParaRPr lang="en-US" sz="2800" b="1" dirty="0">
              <a:solidFill>
                <a:srgbClr val="FFFF00"/>
              </a:solidFill>
            </a:endParaRPr>
          </a:p>
        </p:txBody>
      </p:sp>
    </p:spTree>
    <p:extLst>
      <p:ext uri="{BB962C8B-B14F-4D97-AF65-F5344CB8AC3E}">
        <p14:creationId xmlns:p14="http://schemas.microsoft.com/office/powerpoint/2010/main" val="94713993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66700" y="1200150"/>
            <a:ext cx="8610600" cy="3276599"/>
          </a:xfrm>
        </p:spPr>
        <p:txBody>
          <a:bodyPr>
            <a:noAutofit/>
          </a:bodyPr>
          <a:lstStyle/>
          <a:p>
            <a:pPr algn="just"/>
            <a:r>
              <a:rPr lang="vi-VN" b="1" i="0" dirty="0">
                <a:solidFill>
                  <a:schemeClr val="bg1"/>
                </a:solidFill>
                <a:effectLst/>
                <a:latin typeface="Arial" panose="020B0604020202020204" pitchFamily="34" charset="0"/>
              </a:rPr>
              <a:t>Phần tôi, nhờ công chính, tôi sẽ được nhìn thấy thánh nhan Chúa, tôi sẽ được no thoả khi Chúa tỏ bầy sự vinh quang của Chúa</a:t>
            </a:r>
            <a:endParaRPr lang="vi-VN" b="1" i="0" dirty="0">
              <a:solidFill>
                <a:schemeClr val="bg1"/>
              </a:solidFill>
              <a:effectLst/>
              <a:latin typeface="Helvetica Neue"/>
            </a:endParaRPr>
          </a:p>
        </p:txBody>
      </p:sp>
      <p:sp>
        <p:nvSpPr>
          <p:cNvPr id="4" name="TextBox 3">
            <a:extLst>
              <a:ext uri="{FF2B5EF4-FFF2-40B4-BE49-F238E27FC236}">
                <a16:creationId xmlns:a16="http://schemas.microsoft.com/office/drawing/2014/main" id="{52B86BB9-B6F7-4999-BCC7-DB0AD72AC438}"/>
              </a:ext>
            </a:extLst>
          </p:cNvPr>
          <p:cNvSpPr txBox="1"/>
          <p:nvPr/>
        </p:nvSpPr>
        <p:spPr>
          <a:xfrm>
            <a:off x="2057400" y="251252"/>
            <a:ext cx="4572000" cy="830997"/>
          </a:xfrm>
          <a:prstGeom prst="rect">
            <a:avLst/>
          </a:prstGeom>
          <a:noFill/>
        </p:spPr>
        <p:txBody>
          <a:bodyPr wrap="square">
            <a:spAutoFit/>
          </a:bodyPr>
          <a:lstStyle/>
          <a:p>
            <a:pPr algn="ctr"/>
            <a:r>
              <a:rPr lang="vi-VN" sz="4800" b="1" i="0" dirty="0">
                <a:solidFill>
                  <a:srgbClr val="FFFF00"/>
                </a:solidFill>
                <a:effectLst/>
                <a:latin typeface="Arial" panose="020B0604020202020204" pitchFamily="34" charset="0"/>
              </a:rPr>
              <a:t>Ca nhập lễ</a:t>
            </a:r>
            <a:endParaRPr lang="en-US" sz="4800" dirty="0"/>
          </a:p>
        </p:txBody>
      </p:sp>
    </p:spTree>
    <p:extLst>
      <p:ext uri="{BB962C8B-B14F-4D97-AF65-F5344CB8AC3E}">
        <p14:creationId xmlns:p14="http://schemas.microsoft.com/office/powerpoint/2010/main" val="141267176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246878C9-76C9-FA44-2D27-3E14DE32C1B7}"/>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44CF4DF7-EE09-482B-8183-69B101CCE8B0}"/>
              </a:ext>
            </a:extLst>
          </p:cNvPr>
          <p:cNvSpPr txBox="1"/>
          <p:nvPr/>
        </p:nvSpPr>
        <p:spPr>
          <a:xfrm>
            <a:off x="-228600" y="146760"/>
            <a:ext cx="8458200" cy="707886"/>
          </a:xfrm>
          <a:prstGeom prst="rect">
            <a:avLst/>
          </a:prstGeom>
          <a:noFill/>
        </p:spPr>
        <p:txBody>
          <a:bodyPr wrap="square">
            <a:spAutoFit/>
          </a:bodyPr>
          <a:lstStyle/>
          <a:p>
            <a:pPr algn="ctr"/>
            <a:r>
              <a:rPr lang="en-US" sz="4000" b="1" dirty="0" err="1">
                <a:solidFill>
                  <a:srgbClr val="FFFF00"/>
                </a:solidFill>
                <a:latin typeface="Arial" panose="020B0604020202020204" pitchFamily="34" charset="0"/>
              </a:rPr>
              <a:t>Bài</a:t>
            </a:r>
            <a:r>
              <a:rPr lang="en-US" sz="4000" b="1" dirty="0">
                <a:solidFill>
                  <a:srgbClr val="FFFF00"/>
                </a:solidFill>
                <a:latin typeface="Arial" panose="020B0604020202020204" pitchFamily="34" charset="0"/>
              </a:rPr>
              <a:t> </a:t>
            </a:r>
            <a:r>
              <a:rPr lang="en-US" sz="4000" b="1" dirty="0" err="1">
                <a:solidFill>
                  <a:srgbClr val="FFFF00"/>
                </a:solidFill>
                <a:latin typeface="Arial" panose="020B0604020202020204" pitchFamily="34" charset="0"/>
              </a:rPr>
              <a:t>Đọc</a:t>
            </a:r>
            <a:r>
              <a:rPr lang="en-US" sz="4000" b="1" dirty="0">
                <a:solidFill>
                  <a:srgbClr val="FFFF00"/>
                </a:solidFill>
                <a:latin typeface="Arial" panose="020B0604020202020204" pitchFamily="34" charset="0"/>
              </a:rPr>
              <a:t> 1: </a:t>
            </a:r>
            <a:r>
              <a:rPr lang="en-US" sz="4000" b="0" i="0" dirty="0" err="1">
                <a:solidFill>
                  <a:schemeClr val="bg1"/>
                </a:solidFill>
                <a:effectLst/>
                <a:latin typeface="Arial" panose="020B0604020202020204" pitchFamily="34" charset="0"/>
              </a:rPr>
              <a:t>Xh</a:t>
            </a:r>
            <a:r>
              <a:rPr lang="en-US" sz="4000" b="0" i="0" dirty="0">
                <a:solidFill>
                  <a:schemeClr val="bg1"/>
                </a:solidFill>
                <a:effectLst/>
                <a:latin typeface="Arial" panose="020B0604020202020204" pitchFamily="34" charset="0"/>
              </a:rPr>
              <a:t> 3, 1-6. 9-12</a:t>
            </a:r>
            <a:endParaRPr lang="en-US" sz="4000" dirty="0">
              <a:solidFill>
                <a:schemeClr val="bg1"/>
              </a:solidFill>
            </a:endParaRPr>
          </a:p>
        </p:txBody>
      </p:sp>
      <p:pic>
        <p:nvPicPr>
          <p:cNvPr id="8" name="Picture 7">
            <a:extLst>
              <a:ext uri="{FF2B5EF4-FFF2-40B4-BE49-F238E27FC236}">
                <a16:creationId xmlns:a16="http://schemas.microsoft.com/office/drawing/2014/main" id="{F2410B25-C385-43E7-958B-03F48D6A641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000" y="2834782"/>
            <a:ext cx="4217175" cy="2671151"/>
          </a:xfrm>
          <a:prstGeom prst="rect">
            <a:avLst/>
          </a:prstGeom>
        </p:spPr>
      </p:pic>
      <p:sp>
        <p:nvSpPr>
          <p:cNvPr id="10" name="TextBox 9">
            <a:extLst>
              <a:ext uri="{FF2B5EF4-FFF2-40B4-BE49-F238E27FC236}">
                <a16:creationId xmlns:a16="http://schemas.microsoft.com/office/drawing/2014/main" id="{4E615AF0-4117-408C-B7B7-2083B2CCA744}"/>
              </a:ext>
            </a:extLst>
          </p:cNvPr>
          <p:cNvSpPr txBox="1"/>
          <p:nvPr/>
        </p:nvSpPr>
        <p:spPr>
          <a:xfrm>
            <a:off x="152400" y="699396"/>
            <a:ext cx="8915400" cy="1446550"/>
          </a:xfrm>
          <a:prstGeom prst="rect">
            <a:avLst/>
          </a:prstGeom>
          <a:noFill/>
        </p:spPr>
        <p:txBody>
          <a:bodyPr wrap="square">
            <a:spAutoFit/>
          </a:bodyPr>
          <a:lstStyle/>
          <a:p>
            <a:pPr algn="just"/>
            <a:r>
              <a:rPr lang="en-US" sz="4400" b="1" i="1" dirty="0">
                <a:solidFill>
                  <a:schemeClr val="bg1"/>
                </a:solidFill>
                <a:effectLst/>
                <a:latin typeface="Arial" panose="020B0604020202020204" pitchFamily="34" charset="0"/>
              </a:rPr>
              <a:t>“</a:t>
            </a:r>
            <a:r>
              <a:rPr lang="en-US" sz="4400" b="1" i="1" dirty="0" err="1">
                <a:solidFill>
                  <a:schemeClr val="bg1"/>
                </a:solidFill>
                <a:effectLst/>
                <a:latin typeface="Arial" panose="020B0604020202020204" pitchFamily="34" charset="0"/>
              </a:rPr>
              <a:t>Chúa</a:t>
            </a:r>
            <a:r>
              <a:rPr lang="en-US" sz="4400" b="1" i="1" dirty="0">
                <a:solidFill>
                  <a:schemeClr val="bg1"/>
                </a:solidFill>
                <a:effectLst/>
                <a:latin typeface="Arial" panose="020B0604020202020204" pitchFamily="34" charset="0"/>
              </a:rPr>
              <a:t> </a:t>
            </a:r>
            <a:r>
              <a:rPr lang="en-US" sz="4400" b="1" i="1" dirty="0" err="1">
                <a:solidFill>
                  <a:schemeClr val="bg1"/>
                </a:solidFill>
                <a:effectLst/>
                <a:latin typeface="Arial" panose="020B0604020202020204" pitchFamily="34" charset="0"/>
              </a:rPr>
              <a:t>hiện</a:t>
            </a:r>
            <a:r>
              <a:rPr lang="en-US" sz="4400" b="1" i="1" dirty="0">
                <a:solidFill>
                  <a:schemeClr val="bg1"/>
                </a:solidFill>
                <a:effectLst/>
                <a:latin typeface="Arial" panose="020B0604020202020204" pitchFamily="34" charset="0"/>
              </a:rPr>
              <a:t> ra </a:t>
            </a:r>
            <a:r>
              <a:rPr lang="en-US" sz="4400" b="1" i="1" dirty="0" err="1">
                <a:solidFill>
                  <a:schemeClr val="bg1"/>
                </a:solidFill>
                <a:effectLst/>
                <a:latin typeface="Arial" panose="020B0604020202020204" pitchFamily="34" charset="0"/>
              </a:rPr>
              <a:t>trong</a:t>
            </a:r>
            <a:r>
              <a:rPr lang="en-US" sz="4400" b="1" i="1" dirty="0">
                <a:solidFill>
                  <a:schemeClr val="bg1"/>
                </a:solidFill>
                <a:effectLst/>
                <a:latin typeface="Arial" panose="020B0604020202020204" pitchFamily="34" charset="0"/>
              </a:rPr>
              <a:t> </a:t>
            </a:r>
            <a:r>
              <a:rPr lang="en-US" sz="4400" b="1" i="1" dirty="0" err="1">
                <a:solidFill>
                  <a:schemeClr val="bg1"/>
                </a:solidFill>
                <a:effectLst/>
                <a:latin typeface="Arial" panose="020B0604020202020204" pitchFamily="34" charset="0"/>
              </a:rPr>
              <a:t>ngọn</a:t>
            </a:r>
            <a:r>
              <a:rPr lang="en-US" sz="4400" b="1" i="1" dirty="0">
                <a:solidFill>
                  <a:schemeClr val="bg1"/>
                </a:solidFill>
                <a:effectLst/>
                <a:latin typeface="Arial" panose="020B0604020202020204" pitchFamily="34" charset="0"/>
              </a:rPr>
              <a:t> </a:t>
            </a:r>
            <a:r>
              <a:rPr lang="en-US" sz="4400" b="1" i="1" dirty="0" err="1">
                <a:solidFill>
                  <a:schemeClr val="bg1"/>
                </a:solidFill>
                <a:effectLst/>
                <a:latin typeface="Arial" panose="020B0604020202020204" pitchFamily="34" charset="0"/>
              </a:rPr>
              <a:t>lửa</a:t>
            </a:r>
            <a:r>
              <a:rPr lang="en-US" sz="4400" b="1" i="1" dirty="0">
                <a:solidFill>
                  <a:schemeClr val="bg1"/>
                </a:solidFill>
                <a:effectLst/>
                <a:latin typeface="Arial" panose="020B0604020202020204" pitchFamily="34" charset="0"/>
              </a:rPr>
              <a:t> </a:t>
            </a:r>
            <a:r>
              <a:rPr lang="en-US" sz="4400" b="1" i="1" dirty="0" err="1">
                <a:solidFill>
                  <a:schemeClr val="bg1"/>
                </a:solidFill>
                <a:effectLst/>
                <a:latin typeface="Arial" panose="020B0604020202020204" pitchFamily="34" charset="0"/>
              </a:rPr>
              <a:t>cháy</a:t>
            </a:r>
            <a:r>
              <a:rPr lang="en-US" sz="4400" b="1" i="1" dirty="0">
                <a:solidFill>
                  <a:schemeClr val="bg1"/>
                </a:solidFill>
                <a:effectLst/>
                <a:latin typeface="Arial" panose="020B0604020202020204" pitchFamily="34" charset="0"/>
              </a:rPr>
              <a:t> </a:t>
            </a:r>
            <a:r>
              <a:rPr lang="en-US" sz="4400" b="1" i="1" dirty="0" err="1">
                <a:solidFill>
                  <a:schemeClr val="bg1"/>
                </a:solidFill>
                <a:effectLst/>
                <a:latin typeface="Arial" panose="020B0604020202020204" pitchFamily="34" charset="0"/>
              </a:rPr>
              <a:t>từ</a:t>
            </a:r>
            <a:r>
              <a:rPr lang="en-US" sz="4400" b="1" i="1" dirty="0">
                <a:solidFill>
                  <a:schemeClr val="bg1"/>
                </a:solidFill>
                <a:effectLst/>
                <a:latin typeface="Arial" panose="020B0604020202020204" pitchFamily="34" charset="0"/>
              </a:rPr>
              <a:t> </a:t>
            </a:r>
            <a:r>
              <a:rPr lang="en-US" sz="4400" b="1" i="1" dirty="0" err="1">
                <a:solidFill>
                  <a:schemeClr val="bg1"/>
                </a:solidFill>
                <a:effectLst/>
                <a:latin typeface="Arial" panose="020B0604020202020204" pitchFamily="34" charset="0"/>
              </a:rPr>
              <a:t>giữa</a:t>
            </a:r>
            <a:r>
              <a:rPr lang="en-US" sz="4400" b="1" i="1" dirty="0">
                <a:solidFill>
                  <a:schemeClr val="bg1"/>
                </a:solidFill>
                <a:effectLst/>
                <a:latin typeface="Arial" panose="020B0604020202020204" pitchFamily="34" charset="0"/>
              </a:rPr>
              <a:t> </a:t>
            </a:r>
            <a:r>
              <a:rPr lang="en-US" sz="4400" b="1" i="1" dirty="0" err="1">
                <a:solidFill>
                  <a:schemeClr val="bg1"/>
                </a:solidFill>
                <a:effectLst/>
                <a:latin typeface="Arial" panose="020B0604020202020204" pitchFamily="34" charset="0"/>
              </a:rPr>
              <a:t>bụi</a:t>
            </a:r>
            <a:r>
              <a:rPr lang="en-US" sz="4400" b="1" i="1" dirty="0">
                <a:solidFill>
                  <a:schemeClr val="bg1"/>
                </a:solidFill>
                <a:effectLst/>
                <a:latin typeface="Arial" panose="020B0604020202020204" pitchFamily="34" charset="0"/>
              </a:rPr>
              <a:t> gai”.</a:t>
            </a:r>
            <a:endParaRPr lang="vi-VN" sz="4400" b="1" i="0" dirty="0">
              <a:solidFill>
                <a:schemeClr val="bg1"/>
              </a:solidFill>
              <a:effectLst/>
              <a:latin typeface="Helvetica Neue"/>
            </a:endParaRPr>
          </a:p>
        </p:txBody>
      </p:sp>
      <p:sp>
        <p:nvSpPr>
          <p:cNvPr id="12" name="TextBox 11">
            <a:extLst>
              <a:ext uri="{FF2B5EF4-FFF2-40B4-BE49-F238E27FC236}">
                <a16:creationId xmlns:a16="http://schemas.microsoft.com/office/drawing/2014/main" id="{5C9E6B1C-B8EA-4103-A465-CCD23111C888}"/>
              </a:ext>
            </a:extLst>
          </p:cNvPr>
          <p:cNvSpPr txBox="1"/>
          <p:nvPr/>
        </p:nvSpPr>
        <p:spPr>
          <a:xfrm>
            <a:off x="190500" y="2126896"/>
            <a:ext cx="5349241" cy="707886"/>
          </a:xfrm>
          <a:prstGeom prst="rect">
            <a:avLst/>
          </a:prstGeom>
          <a:noFill/>
        </p:spPr>
        <p:txBody>
          <a:bodyPr wrap="square">
            <a:spAutoFit/>
          </a:bodyPr>
          <a:lstStyle/>
          <a:p>
            <a:r>
              <a:rPr lang="en-US" sz="4000" b="0" i="0" dirty="0" err="1">
                <a:solidFill>
                  <a:schemeClr val="bg1"/>
                </a:solidFill>
                <a:effectLst/>
                <a:latin typeface="Arial" panose="020B0604020202020204" pitchFamily="34" charset="0"/>
              </a:rPr>
              <a:t>Trích</a:t>
            </a:r>
            <a:r>
              <a:rPr lang="en-US" sz="4000" b="0" i="0" dirty="0">
                <a:solidFill>
                  <a:schemeClr val="bg1"/>
                </a:solidFill>
                <a:effectLst/>
                <a:latin typeface="Arial" panose="020B0604020202020204" pitchFamily="34" charset="0"/>
              </a:rPr>
              <a:t> </a:t>
            </a:r>
            <a:r>
              <a:rPr lang="en-US" sz="4000" b="0" i="0" dirty="0" err="1">
                <a:solidFill>
                  <a:schemeClr val="bg1"/>
                </a:solidFill>
                <a:effectLst/>
                <a:latin typeface="Arial" panose="020B0604020202020204" pitchFamily="34" charset="0"/>
              </a:rPr>
              <a:t>sách</a:t>
            </a:r>
            <a:r>
              <a:rPr lang="en-US" sz="4000" b="0" i="0" dirty="0">
                <a:solidFill>
                  <a:schemeClr val="bg1"/>
                </a:solidFill>
                <a:effectLst/>
                <a:latin typeface="Arial" panose="020B0604020202020204" pitchFamily="34" charset="0"/>
              </a:rPr>
              <a:t> </a:t>
            </a:r>
            <a:r>
              <a:rPr lang="en-US" sz="4000" b="0" i="0" dirty="0" err="1">
                <a:solidFill>
                  <a:schemeClr val="bg1"/>
                </a:solidFill>
                <a:effectLst/>
                <a:latin typeface="Arial" panose="020B0604020202020204" pitchFamily="34" charset="0"/>
              </a:rPr>
              <a:t>Xuất</a:t>
            </a:r>
            <a:r>
              <a:rPr lang="en-US" sz="4000" b="0" i="0" dirty="0">
                <a:solidFill>
                  <a:schemeClr val="bg1"/>
                </a:solidFill>
                <a:effectLst/>
                <a:latin typeface="Arial" panose="020B0604020202020204" pitchFamily="34" charset="0"/>
              </a:rPr>
              <a:t> </a:t>
            </a:r>
            <a:r>
              <a:rPr lang="en-US" sz="4000" b="0" i="0" dirty="0" err="1">
                <a:solidFill>
                  <a:schemeClr val="bg1"/>
                </a:solidFill>
                <a:effectLst/>
                <a:latin typeface="Arial" panose="020B0604020202020204" pitchFamily="34" charset="0"/>
              </a:rPr>
              <a:t>Hành</a:t>
            </a:r>
            <a:endParaRPr lang="en-US" sz="4000" dirty="0">
              <a:solidFill>
                <a:schemeClr val="bg1"/>
              </a:solidFill>
            </a:endParaRPr>
          </a:p>
        </p:txBody>
      </p:sp>
    </p:spTree>
    <p:extLst>
      <p:ext uri="{BB962C8B-B14F-4D97-AF65-F5344CB8AC3E}">
        <p14:creationId xmlns:p14="http://schemas.microsoft.com/office/powerpoint/2010/main" val="17205278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954708"/>
            <a:ext cx="8305800" cy="2438400"/>
          </a:xfrm>
        </p:spPr>
        <p:txBody>
          <a:bodyPr>
            <a:normAutofit/>
          </a:bodyPr>
          <a:lstStyle/>
          <a:p>
            <a:pPr algn="l"/>
            <a:r>
              <a:rPr lang="en-US" sz="4900" b="1" i="0" dirty="0" err="1">
                <a:solidFill>
                  <a:schemeClr val="bg1"/>
                </a:solidFill>
                <a:effectLst/>
                <a:latin typeface="Arial" panose="020B0604020202020204" pitchFamily="34" charset="0"/>
              </a:rPr>
              <a:t>Ðáp</a:t>
            </a:r>
            <a:r>
              <a:rPr lang="en-US" sz="4900" b="1" i="0" dirty="0">
                <a:solidFill>
                  <a:schemeClr val="bg1"/>
                </a:solidFill>
                <a:effectLst/>
                <a:latin typeface="Arial" panose="020B0604020202020204" pitchFamily="34" charset="0"/>
              </a:rPr>
              <a:t>: </a:t>
            </a:r>
            <a:r>
              <a:rPr lang="vi-VN" sz="4900" b="0" i="0" dirty="0">
                <a:solidFill>
                  <a:srgbClr val="333333"/>
                </a:solidFill>
                <a:effectLst/>
                <a:latin typeface="Arial" panose="020B0604020202020204" pitchFamily="34" charset="0"/>
              </a:rPr>
              <a:t> </a:t>
            </a:r>
            <a:r>
              <a:rPr lang="vi-VN" b="1" i="0" dirty="0">
                <a:solidFill>
                  <a:schemeClr val="bg1"/>
                </a:solidFill>
                <a:effectLst/>
                <a:latin typeface="Arial" panose="020B0604020202020204" pitchFamily="34" charset="0"/>
              </a:rPr>
              <a:t>Chúa là Ðấng từ bi và hay thương xót </a:t>
            </a:r>
            <a:endParaRPr lang="en-US" b="1" dirty="0">
              <a:solidFill>
                <a:schemeClr val="bg1"/>
              </a:solidFill>
              <a:effectLst/>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C7B1B11A-6F83-4AF2-A82F-8A90599E79EB}"/>
              </a:ext>
            </a:extLst>
          </p:cNvPr>
          <p:cNvSpPr txBox="1"/>
          <p:nvPr/>
        </p:nvSpPr>
        <p:spPr>
          <a:xfrm>
            <a:off x="3124200" y="285750"/>
            <a:ext cx="2743200" cy="769441"/>
          </a:xfrm>
          <a:prstGeom prst="rect">
            <a:avLst/>
          </a:prstGeom>
          <a:noFill/>
        </p:spPr>
        <p:txBody>
          <a:bodyPr wrap="square" rtlCol="0">
            <a:spAutoFit/>
          </a:bodyPr>
          <a:lstStyle/>
          <a:p>
            <a:r>
              <a:rPr lang="en-US" sz="4400" b="1" dirty="0" err="1">
                <a:solidFill>
                  <a:srgbClr val="FFFF00"/>
                </a:solidFill>
                <a:latin typeface="Arial" panose="020B0604020202020204" pitchFamily="34" charset="0"/>
                <a:cs typeface="Arial" panose="020B0604020202020204" pitchFamily="34" charset="0"/>
              </a:rPr>
              <a:t>Đáp</a:t>
            </a:r>
            <a:r>
              <a:rPr lang="en-US" sz="4400" b="1" dirty="0">
                <a:solidFill>
                  <a:srgbClr val="FFFF00"/>
                </a:solidFill>
                <a:latin typeface="Arial" panose="020B0604020202020204" pitchFamily="34" charset="0"/>
                <a:cs typeface="Arial" panose="020B0604020202020204" pitchFamily="34" charset="0"/>
              </a:rPr>
              <a:t> Ca:</a:t>
            </a:r>
          </a:p>
        </p:txBody>
      </p:sp>
      <p:sp>
        <p:nvSpPr>
          <p:cNvPr id="4" name="TextBox 3">
            <a:extLst>
              <a:ext uri="{FF2B5EF4-FFF2-40B4-BE49-F238E27FC236}">
                <a16:creationId xmlns:a16="http://schemas.microsoft.com/office/drawing/2014/main" id="{F22101A7-7A50-4267-B637-FFC602B63662}"/>
              </a:ext>
            </a:extLst>
          </p:cNvPr>
          <p:cNvSpPr txBox="1"/>
          <p:nvPr/>
        </p:nvSpPr>
        <p:spPr>
          <a:xfrm>
            <a:off x="1857375" y="1139457"/>
            <a:ext cx="5657850" cy="769441"/>
          </a:xfrm>
          <a:prstGeom prst="rect">
            <a:avLst/>
          </a:prstGeom>
          <a:noFill/>
        </p:spPr>
        <p:txBody>
          <a:bodyPr wrap="square" rtlCol="0">
            <a:spAutoFit/>
          </a:bodyPr>
          <a:lstStyle/>
          <a:p>
            <a:r>
              <a:rPr lang="en-US" sz="4400" b="0" i="0" dirty="0">
                <a:solidFill>
                  <a:schemeClr val="bg1"/>
                </a:solidFill>
                <a:effectLst/>
                <a:latin typeface="Arial" panose="020B0604020202020204" pitchFamily="34" charset="0"/>
              </a:rPr>
              <a:t>Tv 102, 1-2. 3-4. 6-7</a:t>
            </a:r>
            <a:endParaRPr lang="en-US" sz="44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04785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71450"/>
            <a:ext cx="8305800" cy="4800600"/>
          </a:xfrm>
        </p:spPr>
        <p:txBody>
          <a:bodyPr>
            <a:noAutofit/>
          </a:bodyPr>
          <a:lstStyle/>
          <a:p>
            <a:pPr algn="just"/>
            <a:r>
              <a:rPr lang="en-US" b="1" i="0" dirty="0">
                <a:solidFill>
                  <a:srgbClr val="FFFF00"/>
                </a:solidFill>
                <a:effectLst/>
                <a:latin typeface="Arial" panose="020B0604020202020204" pitchFamily="34" charset="0"/>
              </a:rPr>
              <a:t>Alleluia, alleluia! </a:t>
            </a:r>
            <a:r>
              <a:rPr lang="vi-VN" b="1" i="0" dirty="0">
                <a:solidFill>
                  <a:schemeClr val="bg1"/>
                </a:solidFill>
                <a:effectLst/>
                <a:latin typeface="Arial" panose="020B0604020202020204" pitchFamily="34" charset="0"/>
              </a:rPr>
              <a:t>– Ước chi hôm nay các bạn nghe tiếng Chúa và đừng cứng lòng. –</a:t>
            </a:r>
            <a:r>
              <a:rPr lang="en-US" b="1" i="0" dirty="0">
                <a:solidFill>
                  <a:srgbClr val="FFFF00"/>
                </a:solidFill>
                <a:effectLst/>
                <a:latin typeface="Arial" panose="020B0604020202020204" pitchFamily="34" charset="0"/>
              </a:rPr>
              <a:t>Alleluia.</a:t>
            </a:r>
            <a:endParaRPr lang="en-US" b="1" u="sng"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27154289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52EA4-B009-4116-98E7-6C3B19C7F36E}"/>
              </a:ext>
            </a:extLst>
          </p:cNvPr>
          <p:cNvSpPr>
            <a:spLocks noGrp="1"/>
          </p:cNvSpPr>
          <p:nvPr>
            <p:ph type="title"/>
          </p:nvPr>
        </p:nvSpPr>
        <p:spPr/>
        <p:txBody>
          <a:bodyPr/>
          <a:lstStyle/>
          <a:p>
            <a:endParaRPr lang="en-US" dirty="0"/>
          </a:p>
        </p:txBody>
      </p:sp>
      <p:pic>
        <p:nvPicPr>
          <p:cNvPr id="6" name="Content Placeholder 5">
            <a:extLst>
              <a:ext uri="{FF2B5EF4-FFF2-40B4-BE49-F238E27FC236}">
                <a16:creationId xmlns:a16="http://schemas.microsoft.com/office/drawing/2014/main" id="{267A49D5-540C-4BE6-8175-096217B630BB}"/>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0"/>
            <a:ext cx="9144000" cy="5143500"/>
          </a:xfrm>
        </p:spPr>
      </p:pic>
      <p:pic>
        <p:nvPicPr>
          <p:cNvPr id="10" name="Picture 9">
            <a:extLst>
              <a:ext uri="{FF2B5EF4-FFF2-40B4-BE49-F238E27FC236}">
                <a16:creationId xmlns:a16="http://schemas.microsoft.com/office/drawing/2014/main" id="{B7E8D2AD-FA23-4E99-8570-091551CD92A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00" y="101204"/>
            <a:ext cx="1066800" cy="1066800"/>
          </a:xfrm>
          <a:prstGeom prst="rect">
            <a:avLst/>
          </a:prstGeom>
        </p:spPr>
      </p:pic>
      <p:sp>
        <p:nvSpPr>
          <p:cNvPr id="12" name="TextBox 11">
            <a:extLst>
              <a:ext uri="{FF2B5EF4-FFF2-40B4-BE49-F238E27FC236}">
                <a16:creationId xmlns:a16="http://schemas.microsoft.com/office/drawing/2014/main" id="{2F950888-9160-49F5-B372-E4FB201DCACE}"/>
              </a:ext>
            </a:extLst>
          </p:cNvPr>
          <p:cNvSpPr txBox="1"/>
          <p:nvPr/>
        </p:nvSpPr>
        <p:spPr>
          <a:xfrm>
            <a:off x="3886200" y="3638550"/>
            <a:ext cx="4572000" cy="523220"/>
          </a:xfrm>
          <a:prstGeom prst="rect">
            <a:avLst/>
          </a:prstGeom>
          <a:noFill/>
        </p:spPr>
        <p:txBody>
          <a:bodyPr wrap="square">
            <a:spAutoFit/>
          </a:bodyPr>
          <a:lstStyle/>
          <a:p>
            <a:r>
              <a:rPr lang="en-US" sz="2800" b="1" i="0" dirty="0" err="1">
                <a:solidFill>
                  <a:srgbClr val="FFFF00"/>
                </a:solidFill>
                <a:effectLst/>
                <a:latin typeface="Arial" panose="020B0604020202020204" pitchFamily="34" charset="0"/>
              </a:rPr>
              <a:t>Phúc</a:t>
            </a:r>
            <a:r>
              <a:rPr lang="en-US" sz="2800" b="1" i="0" dirty="0">
                <a:solidFill>
                  <a:srgbClr val="FFFF00"/>
                </a:solidFill>
                <a:effectLst/>
                <a:latin typeface="Arial" panose="020B0604020202020204" pitchFamily="34" charset="0"/>
              </a:rPr>
              <a:t> </a:t>
            </a:r>
            <a:r>
              <a:rPr lang="en-US" sz="2800" b="1" i="0" dirty="0" err="1">
                <a:solidFill>
                  <a:srgbClr val="FFFF00"/>
                </a:solidFill>
                <a:effectLst/>
                <a:latin typeface="Arial" panose="020B0604020202020204" pitchFamily="34" charset="0"/>
              </a:rPr>
              <a:t>Âm</a:t>
            </a:r>
            <a:r>
              <a:rPr lang="en-US" sz="2800" b="1" i="0" dirty="0">
                <a:solidFill>
                  <a:srgbClr val="FFFF00"/>
                </a:solidFill>
                <a:effectLst/>
                <a:latin typeface="Arial" panose="020B0604020202020204" pitchFamily="34" charset="0"/>
              </a:rPr>
              <a:t>: Mt 11, 25-27</a:t>
            </a:r>
            <a:endParaRPr lang="en-US" sz="2800" b="1" dirty="0">
              <a:solidFill>
                <a:srgbClr val="FFFF00"/>
              </a:solidFill>
            </a:endParaRPr>
          </a:p>
        </p:txBody>
      </p:sp>
    </p:spTree>
    <p:extLst>
      <p:ext uri="{BB962C8B-B14F-4D97-AF65-F5344CB8AC3E}">
        <p14:creationId xmlns:p14="http://schemas.microsoft.com/office/powerpoint/2010/main" val="315371666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9619514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04800" y="1047750"/>
            <a:ext cx="8305800" cy="3619499"/>
          </a:xfrm>
        </p:spPr>
        <p:txBody>
          <a:bodyPr>
            <a:normAutofit fontScale="90000"/>
          </a:bodyPr>
          <a:lstStyle/>
          <a:p>
            <a:pPr algn="just"/>
            <a:r>
              <a:rPr lang="vi-VN" b="0" i="0" dirty="0">
                <a:solidFill>
                  <a:schemeClr val="bg1"/>
                </a:solidFill>
                <a:effectLst/>
                <a:latin typeface="Arial" panose="020B0604020202020204" pitchFamily="34" charset="0"/>
              </a:rPr>
              <a:t>Đến như chim sẻ còn kiếm được nhà, và chim nhạn tìm ra tổ ấm, để làm nơi ấp ủ con mình, cạnh bàn thờ Chúa, ôi Chúa thiên binh. Ôi đại vương và Thiên Chúa tôi. Phúc cho những ai trú ngụ nơi nhà Chúa, họ sẽ ca tụng Chúa tới muôn đời.</a:t>
            </a:r>
            <a:endParaRPr lang="vi-VN" b="1" dirty="0">
              <a:solidFill>
                <a:schemeClr val="bg1"/>
              </a:solidFill>
              <a:effectLst/>
              <a:latin typeface="+mj-lt"/>
              <a:cs typeface="Times New Roman" pitchFamily="18" charset="0"/>
            </a:endParaRPr>
          </a:p>
        </p:txBody>
      </p:sp>
      <p:sp>
        <p:nvSpPr>
          <p:cNvPr id="3" name="TextBox 2">
            <a:extLst>
              <a:ext uri="{FF2B5EF4-FFF2-40B4-BE49-F238E27FC236}">
                <a16:creationId xmlns:a16="http://schemas.microsoft.com/office/drawing/2014/main" id="{8C745E0C-A35F-4DDD-A95C-64550B5F1418}"/>
              </a:ext>
            </a:extLst>
          </p:cNvPr>
          <p:cNvSpPr txBox="1"/>
          <p:nvPr/>
        </p:nvSpPr>
        <p:spPr>
          <a:xfrm>
            <a:off x="2590800" y="0"/>
            <a:ext cx="4495800" cy="830997"/>
          </a:xfrm>
          <a:prstGeom prst="rect">
            <a:avLst/>
          </a:prstGeom>
          <a:noFill/>
        </p:spPr>
        <p:txBody>
          <a:bodyPr wrap="square" rtlCol="0">
            <a:spAutoFit/>
          </a:bodyPr>
          <a:lstStyle/>
          <a:p>
            <a:r>
              <a:rPr lang="en-US" sz="4800" b="1" dirty="0">
                <a:solidFill>
                  <a:srgbClr val="FFFF00"/>
                </a:solidFill>
                <a:effectLst/>
                <a:latin typeface="Arial" panose="020B0604020202020204" pitchFamily="34" charset="0"/>
                <a:cs typeface="Arial" panose="020B0604020202020204" pitchFamily="34" charset="0"/>
              </a:rPr>
              <a:t>Ca </a:t>
            </a:r>
            <a:r>
              <a:rPr lang="en-US" sz="4800" b="1" dirty="0" err="1">
                <a:solidFill>
                  <a:srgbClr val="FFFF00"/>
                </a:solidFill>
                <a:effectLst/>
                <a:latin typeface="Arial" panose="020B0604020202020204" pitchFamily="34" charset="0"/>
                <a:cs typeface="Arial" panose="020B0604020202020204" pitchFamily="34" charset="0"/>
              </a:rPr>
              <a:t>hiệp</a:t>
            </a:r>
            <a:r>
              <a:rPr lang="en-US" sz="4800" b="1" dirty="0">
                <a:solidFill>
                  <a:srgbClr val="FFFF00"/>
                </a:solidFill>
                <a:effectLst/>
                <a:latin typeface="Arial" panose="020B0604020202020204" pitchFamily="34" charset="0"/>
                <a:cs typeface="Arial" panose="020B0604020202020204" pitchFamily="34" charset="0"/>
              </a:rPr>
              <a:t> </a:t>
            </a:r>
            <a:r>
              <a:rPr lang="en-US" sz="4800" b="1" dirty="0" err="1">
                <a:solidFill>
                  <a:srgbClr val="FFFF00"/>
                </a:solidFill>
                <a:effectLst/>
                <a:latin typeface="Arial" panose="020B0604020202020204" pitchFamily="34" charset="0"/>
                <a:cs typeface="Arial" panose="020B0604020202020204" pitchFamily="34" charset="0"/>
              </a:rPr>
              <a:t>lễ</a:t>
            </a:r>
            <a:endParaRPr lang="en-US" sz="4800" dirty="0"/>
          </a:p>
        </p:txBody>
      </p:sp>
    </p:spTree>
    <p:extLst>
      <p:ext uri="{BB962C8B-B14F-4D97-AF65-F5344CB8AC3E}">
        <p14:creationId xmlns:p14="http://schemas.microsoft.com/office/powerpoint/2010/main" val="387986131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r>
              <a:rPr lang="en-US" sz="8000" b="1" dirty="0">
                <a:solidFill>
                  <a:srgbClr val="FFFF00"/>
                </a:solidFill>
                <a:effectLst/>
                <a:latin typeface="+mj-lt"/>
                <a:cs typeface="Times New Roman" pitchFamily="18" charset="0"/>
              </a:rPr>
              <a:t>Ca </a:t>
            </a:r>
            <a:r>
              <a:rPr lang="en-US" sz="8000" b="1" dirty="0" err="1">
                <a:solidFill>
                  <a:srgbClr val="FFFF00"/>
                </a:solidFill>
                <a:effectLst/>
                <a:latin typeface="+mj-lt"/>
                <a:cs typeface="Times New Roman" pitchFamily="18" charset="0"/>
              </a:rPr>
              <a:t>Kết</a:t>
            </a:r>
            <a:r>
              <a:rPr lang="en-US" sz="8000" b="1" dirty="0">
                <a:solidFill>
                  <a:srgbClr val="FFFF00"/>
                </a:solidFill>
                <a:effectLst/>
                <a:latin typeface="+mj-lt"/>
                <a:cs typeface="Times New Roman" pitchFamily="18" charset="0"/>
              </a:rPr>
              <a:t> </a:t>
            </a:r>
            <a:r>
              <a:rPr lang="en-US" sz="8000" b="1" dirty="0" err="1">
                <a:solidFill>
                  <a:srgbClr val="FFFF00"/>
                </a:solidFill>
                <a:effectLst/>
                <a:latin typeface="+mj-lt"/>
                <a:cs typeface="Times New Roman" pitchFamily="18" charset="0"/>
              </a:rPr>
              <a:t>Lễ</a:t>
            </a:r>
            <a:br>
              <a:rPr lang="en-US" sz="8000" b="0" dirty="0">
                <a:solidFill>
                  <a:srgbClr val="FFFF00"/>
                </a:solidFill>
                <a:effectLst/>
                <a:latin typeface="+mj-lt"/>
                <a:cs typeface="Times New Roman" pitchFamily="18" charset="0"/>
              </a:rPr>
            </a:br>
            <a:endParaRPr lang="vi-VN" sz="54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32415495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1295</TotalTime>
  <Words>200</Words>
  <Application>Microsoft Office PowerPoint</Application>
  <PresentationFormat>On-screen Show (16:9)</PresentationFormat>
  <Paragraphs>21</Paragraphs>
  <Slides>10</Slides>
  <Notes>6</Notes>
  <HiddenSlides>0</HiddenSlides>
  <MMClips>0</MMClips>
  <ScaleCrop>false</ScaleCrop>
  <HeadingPairs>
    <vt:vector size="6" baseType="variant">
      <vt:variant>
        <vt:lpstr>Fonts Used</vt:lpstr>
      </vt:variant>
      <vt:variant>
        <vt:i4>4</vt:i4>
      </vt:variant>
      <vt:variant>
        <vt:lpstr>Theme</vt:lpstr>
      </vt:variant>
      <vt:variant>
        <vt:i4>5</vt:i4>
      </vt:variant>
      <vt:variant>
        <vt:lpstr>Slide Titles</vt:lpstr>
      </vt:variant>
      <vt:variant>
        <vt:i4>10</vt:i4>
      </vt:variant>
    </vt:vector>
  </HeadingPairs>
  <TitlesOfParts>
    <vt:vector size="19" baseType="lpstr">
      <vt:lpstr>Arial</vt:lpstr>
      <vt:lpstr>Calibri</vt:lpstr>
      <vt:lpstr>Helvetica Neue</vt:lpstr>
      <vt:lpstr>UTM American Sans</vt:lpstr>
      <vt:lpstr>Office Theme</vt:lpstr>
      <vt:lpstr>5_Office Theme</vt:lpstr>
      <vt:lpstr>6_Office Theme</vt:lpstr>
      <vt:lpstr>9_Office Theme</vt:lpstr>
      <vt:lpstr>10_Office Theme</vt:lpstr>
      <vt:lpstr>PowerPoint Presentation</vt:lpstr>
      <vt:lpstr>Phần tôi, nhờ công chính, tôi sẽ được nhìn thấy thánh nhan Chúa, tôi sẽ được no thoả khi Chúa tỏ bầy sự vinh quang của Chúa</vt:lpstr>
      <vt:lpstr>PowerPoint Presentation</vt:lpstr>
      <vt:lpstr>Ðáp:  Chúa là Ðấng từ bi và hay thương xót </vt:lpstr>
      <vt:lpstr>Alleluia, alleluia! – Ước chi hôm nay các bạn nghe tiếng Chúa và đừng cứng lòng. –Alleluia.</vt:lpstr>
      <vt:lpstr>PowerPoint Presentation</vt:lpstr>
      <vt:lpstr>PowerPoint Presentation</vt:lpstr>
      <vt:lpstr>Đến như chim sẻ còn kiếm được nhà, và chim nhạn tìm ra tổ ấm, để làm nơi ấp ủ con mình, cạnh bàn thờ Chúa, ôi Chúa thiên binh. Ôi đại vương và Thiên Chúa tôi. Phúc cho những ai trú ngụ nơi nhà Chúa, họ sẽ ca tụng Chúa tới muôn đời.</vt:lpstr>
      <vt:lpstr>Ca Kết Lễ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Thánh Vịnh 103 Chúa Giêsu Chịu Phép Rửa Năm C Lm Kim Long</dc:title>
  <dc:creator>Hung Nam</dc:creator>
  <cp:lastModifiedBy>PC</cp:lastModifiedBy>
  <cp:revision>154</cp:revision>
  <dcterms:created xsi:type="dcterms:W3CDTF">2021-12-05T01:20:54Z</dcterms:created>
  <dcterms:modified xsi:type="dcterms:W3CDTF">2025-07-01T11:22:37Z</dcterms:modified>
</cp:coreProperties>
</file>