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20" r:id="rId7"/>
    <p:sldId id="278" r:id="rId8"/>
    <p:sldId id="282" r:id="rId9"/>
    <p:sldId id="283" r:id="rId10"/>
    <p:sldId id="321"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F12706-250E-4E78-B036-776CC05B62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2F40B48F-8390-471F-96AE-03738849C05C}"/>
              </a:ext>
            </a:extLst>
          </p:cNvPr>
          <p:cNvSpPr txBox="1"/>
          <p:nvPr/>
        </p:nvSpPr>
        <p:spPr>
          <a:xfrm>
            <a:off x="2176758" y="3309644"/>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D5AB065C-EF4B-4F22-B471-19362740B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282" y="331775"/>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F12706-250E-4E78-B036-776CC05B62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2F40B48F-8390-471F-96AE-03738849C05C}"/>
              </a:ext>
            </a:extLst>
          </p:cNvPr>
          <p:cNvSpPr txBox="1"/>
          <p:nvPr/>
        </p:nvSpPr>
        <p:spPr>
          <a:xfrm>
            <a:off x="2176758" y="3309644"/>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D5AB065C-EF4B-4F22-B471-19362740B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282" y="331775"/>
            <a:ext cx="1051964" cy="1051964"/>
          </a:xfrm>
          <a:prstGeom prst="rect">
            <a:avLst/>
          </a:prstGeom>
        </p:spPr>
      </p:pic>
    </p:spTree>
    <p:extLst>
      <p:ext uri="{BB962C8B-B14F-4D97-AF65-F5344CB8AC3E}">
        <p14:creationId xmlns:p14="http://schemas.microsoft.com/office/powerpoint/2010/main" val="2023975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02635" y="759034"/>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Helvetica Neue"/>
              </a:rPr>
              <a:t>Phần tôi, nhờ công chính, tôi sẽ được nhìn thấy thánh nhan Chúa, tôi sẽ được no thoả khi Chúa tỏ bầy sự vinh quang của Chúa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vi-VN" sz="4400" b="1" i="1" dirty="0">
                <a:solidFill>
                  <a:schemeClr val="bg1"/>
                </a:solidFill>
                <a:effectLst/>
                <a:latin typeface="Arial" panose="020B0604020202020204" pitchFamily="34" charset="0"/>
              </a:rPr>
              <a:t>“Cái cưa có thể tự cao tự đại đối với thợ cưa sao?”</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en-US" sz="4000" b="0" i="0" dirty="0">
                <a:solidFill>
                  <a:schemeClr val="bg1"/>
                </a:solidFill>
                <a:effectLst/>
                <a:latin typeface="Arial" panose="020B0604020202020204" pitchFamily="34" charset="0"/>
              </a:rPr>
              <a:t>Is 10, 5-7. 13-16</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2306314"/>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7453" y="2840304"/>
            <a:ext cx="4270787" cy="2303196"/>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 </a:t>
            </a:r>
            <a:r>
              <a:rPr lang="en-US" sz="4400" b="0" i="0" dirty="0">
                <a:solidFill>
                  <a:srgbClr val="333333"/>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sẽ</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không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loại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trừ</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dân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tộc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của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(c. 14a).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817296"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93, 5-6. 7-8. 9-10. 14-15</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Tv 94, 8ab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Helvetica Neue"/>
              </a:rPr>
              <a:t> </a:t>
            </a:r>
            <a:r>
              <a:rPr lang="vi-VN" sz="4400" i="0" dirty="0">
                <a:solidFill>
                  <a:schemeClr val="bg1"/>
                </a:solidFill>
                <a:effectLst/>
                <a:latin typeface="Arial" panose="020B0604020202020204" pitchFamily="34" charset="0"/>
              </a:rPr>
              <a:t>– Ước chi hôm nay các bạn nghe tiếng Chúa và đừng cứng lòng.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F12706-250E-4E78-B036-776CC05B62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2F40B48F-8390-471F-96AE-03738849C05C}"/>
              </a:ext>
            </a:extLst>
          </p:cNvPr>
          <p:cNvSpPr txBox="1"/>
          <p:nvPr/>
        </p:nvSpPr>
        <p:spPr>
          <a:xfrm>
            <a:off x="2160574" y="3172079"/>
            <a:ext cx="6521777"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11, 25-27</a:t>
            </a:r>
            <a:endParaRPr lang="en-US" sz="3600" b="1" dirty="0">
              <a:solidFill>
                <a:srgbClr val="FFFF00"/>
              </a:solidFill>
            </a:endParaRPr>
          </a:p>
        </p:txBody>
      </p:sp>
      <p:pic>
        <p:nvPicPr>
          <p:cNvPr id="10" name="Picture 9">
            <a:extLst>
              <a:ext uri="{FF2B5EF4-FFF2-40B4-BE49-F238E27FC236}">
                <a16:creationId xmlns:a16="http://schemas.microsoft.com/office/drawing/2014/main" id="{D5AB065C-EF4B-4F22-B471-19362740B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282" y="331775"/>
            <a:ext cx="1051964" cy="1051964"/>
          </a:xfrm>
          <a:prstGeom prst="rect">
            <a:avLst/>
          </a:prstGeom>
        </p:spPr>
      </p:pic>
    </p:spTree>
    <p:extLst>
      <p:ext uri="{BB962C8B-B14F-4D97-AF65-F5344CB8AC3E}">
        <p14:creationId xmlns:p14="http://schemas.microsoft.com/office/powerpoint/2010/main" val="3913502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863590"/>
            <a:ext cx="8731305" cy="3970318"/>
          </a:xfrm>
          <a:prstGeom prst="rect">
            <a:avLst/>
          </a:prstGeom>
          <a:noFill/>
        </p:spPr>
        <p:txBody>
          <a:bodyPr wrap="square">
            <a:spAutoFit/>
          </a:bodyPr>
          <a:lstStyle/>
          <a:p>
            <a:pPr algn="just"/>
            <a:r>
              <a:rPr lang="vi-VN" sz="3600" b="1" i="0" dirty="0">
                <a:solidFill>
                  <a:schemeClr val="bg1"/>
                </a:solidFill>
                <a:effectLst/>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897</TotalTime>
  <Words>207</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74</cp:revision>
  <dcterms:created xsi:type="dcterms:W3CDTF">2018-11-13T15:52:26Z</dcterms:created>
  <dcterms:modified xsi:type="dcterms:W3CDTF">2026-06-29T21:32:15Z</dcterms:modified>
</cp:coreProperties>
</file>