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84" r:id="rId11"/>
    <p:sldId id="1046" r:id="rId12"/>
    <p:sldId id="346" r:id="rId13"/>
    <p:sldId id="445" r:id="rId14"/>
    <p:sldId id="108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9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2B1DBF-022B-4D95-8477-14BE3237D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5" cy="51435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370342-910C-4DAF-8BB0-AB6678532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979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4B12E4-3EBC-444E-B0A5-5846B422FEF1}"/>
              </a:ext>
            </a:extLst>
          </p:cNvPr>
          <p:cNvSpPr txBox="1"/>
          <p:nvPr/>
        </p:nvSpPr>
        <p:spPr>
          <a:xfrm>
            <a:off x="2217420" y="3257550"/>
            <a:ext cx="647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TƯ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TUẦN XVII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2B1DBF-022B-4D95-8477-14BE3237D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5" cy="51435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370342-910C-4DAF-8BB0-AB6678532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979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4B12E4-3EBC-444E-B0A5-5846B422FEF1}"/>
              </a:ext>
            </a:extLst>
          </p:cNvPr>
          <p:cNvSpPr txBox="1"/>
          <p:nvPr/>
        </p:nvSpPr>
        <p:spPr>
          <a:xfrm>
            <a:off x="2217420" y="3257550"/>
            <a:ext cx="647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TƯ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TUẦN XVII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71550"/>
            <a:ext cx="8610600" cy="3276599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 Chúa ngự trong thánh điện của Người; Thiên Chúa tạo nhà cửa cho những kẻ bị bỏ rơi. Chính Người ban cho dân Người được quyền năng và mãnh lực.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1748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34, 29-35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24151"/>
            <a:ext cx="4800600" cy="2706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52400" y="699396"/>
            <a:ext cx="891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mặt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Môsê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sợ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dám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gần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81000" y="1962150"/>
            <a:ext cx="53492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Xuất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Hành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305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2286000" y="1185267"/>
            <a:ext cx="504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98, 5. 6. 7. 9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tớ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2B1DBF-022B-4D95-8477-14BE3237D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5" cy="51435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370342-910C-4DAF-8BB0-AB6678532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979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4B12E4-3EBC-444E-B0A5-5846B422FEF1}"/>
              </a:ext>
            </a:extLst>
          </p:cNvPr>
          <p:cNvSpPr txBox="1"/>
          <p:nvPr/>
        </p:nvSpPr>
        <p:spPr>
          <a:xfrm>
            <a:off x="4038600" y="3257550"/>
            <a:ext cx="4335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13, 44-46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099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chớ khá quên mọi ân huệ của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438400" y="-1143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174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Thiên Chúa ngự trong thánh điện của Người; Thiên Chúa tạo nhà cửa cho những kẻ bị bỏ rơi. Chính Người ban cho dân Người được quyền năng và mãnh lực.</vt:lpstr>
      <vt:lpstr>PowerPoint Presentation</vt:lpstr>
      <vt:lpstr>Ðáp:  Thiên Chúa, Chúa chúng ta, là Ðấng Thánh </vt:lpstr>
      <vt:lpstr>Alleluia, alleluia!  – Lạy Chúa, xin hãy phán, vì tôi tớ Chúa đang lắng tai nghe: Chúa có lời ban sự sống đời đời. – Alleluia.</vt:lpstr>
      <vt:lpstr>PowerPoint Presentation</vt:lpstr>
      <vt:lpstr>PowerPoint Presentation</vt:lpstr>
      <vt:lpstr>Linh hồn tôi ơi, hãy chúc tụng Chúa, và chớ khá quên mọi ân huệ của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158</cp:revision>
  <dcterms:created xsi:type="dcterms:W3CDTF">2021-12-05T01:20:54Z</dcterms:created>
  <dcterms:modified xsi:type="dcterms:W3CDTF">2025-07-21T11:31:30Z</dcterms:modified>
</cp:coreProperties>
</file>