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4" r:id="rId7"/>
    <p:sldId id="278" r:id="rId8"/>
    <p:sldId id="282" r:id="rId9"/>
    <p:sldId id="283" r:id="rId10"/>
    <p:sldId id="325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717527-C4A6-48F8-B8DA-252AEB9F9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92785D-B8B7-4195-A610-FBF2147E8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06" y="150864"/>
            <a:ext cx="1134252" cy="11342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63FCB9-99E6-40A0-8F22-3CA501F68A74}"/>
              </a:ext>
            </a:extLst>
          </p:cNvPr>
          <p:cNvSpPr txBox="1"/>
          <p:nvPr/>
        </p:nvSpPr>
        <p:spPr>
          <a:xfrm>
            <a:off x="2354782" y="2571750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717527-C4A6-48F8-B8DA-252AEB9F9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92785D-B8B7-4195-A610-FBF2147E8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06" y="150864"/>
            <a:ext cx="1134252" cy="11342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63FCB9-99E6-40A0-8F22-3CA501F68A74}"/>
              </a:ext>
            </a:extLst>
          </p:cNvPr>
          <p:cNvSpPr txBox="1"/>
          <p:nvPr/>
        </p:nvSpPr>
        <p:spPr>
          <a:xfrm>
            <a:off x="2354782" y="2571750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37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86450" y="150992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 Giêsu vào một làng kia, và có một phụ nữ tên là Mác-ta rước Người vào nhà mình.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“Thiên Chúa thương yêu chúng ta trước”.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Ga 4, 7-16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2217807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thứ nhất của Thánh Gio-an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58" y="3002145"/>
            <a:ext cx="3970687" cy="214135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Lc 2, 25c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21346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“Ta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ánh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gian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;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theo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ánh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717527-C4A6-48F8-B8DA-252AEB9F9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92785D-B8B7-4195-A610-FBF2147E8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06" y="150864"/>
            <a:ext cx="1134252" cy="11342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63FCB9-99E6-40A0-8F22-3CA501F68A74}"/>
              </a:ext>
            </a:extLst>
          </p:cNvPr>
          <p:cNvSpPr txBox="1"/>
          <p:nvPr/>
        </p:nvSpPr>
        <p:spPr>
          <a:xfrm>
            <a:off x="2354782" y="2434186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 Âm: Ga 11, 19-27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96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Martha thưa cùng Chúa Giêsu rằng: Thầy là Đấng Kitô, Con Thiên Chúa hằng sống, đã đến trong thế gian.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150</Words>
  <Application>Microsoft Office PowerPoint</Application>
  <PresentationFormat>On-screen Show (16:9)</PresentationFormat>
  <Paragraphs>15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77</cp:revision>
  <dcterms:created xsi:type="dcterms:W3CDTF">2018-11-13T15:52:26Z</dcterms:created>
  <dcterms:modified xsi:type="dcterms:W3CDTF">2026-07-11T22:49:33Z</dcterms:modified>
</cp:coreProperties>
</file>