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88" r:id="rId11"/>
    <p:sldId id="1046" r:id="rId12"/>
    <p:sldId id="346" r:id="rId13"/>
    <p:sldId id="445" r:id="rId14"/>
    <p:sldId id="1089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434"/>
    <a:srgbClr val="00682F"/>
    <a:srgbClr val="00823B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2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798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28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9E212-D0C4-4E7A-92DE-646FE81CB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BCFD88E-81D9-4651-BBDB-DD0150B65B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1430"/>
            <a:ext cx="9139830" cy="51435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4F6DCA-F514-4D8B-8722-A941E9FAE6B2}"/>
              </a:ext>
            </a:extLst>
          </p:cNvPr>
          <p:cNvSpPr txBox="1"/>
          <p:nvPr/>
        </p:nvSpPr>
        <p:spPr>
          <a:xfrm>
            <a:off x="2286000" y="111384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TƯ TUẦN XVIII THƯỜNG NIÊN C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9E212-D0C4-4E7A-92DE-646FE81CB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BCFD88E-81D9-4651-BBDB-DD0150B65B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830" cy="51435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4F6DCA-F514-4D8B-8722-A941E9FAE6B2}"/>
              </a:ext>
            </a:extLst>
          </p:cNvPr>
          <p:cNvSpPr txBox="1"/>
          <p:nvPr/>
        </p:nvSpPr>
        <p:spPr>
          <a:xfrm>
            <a:off x="2286000" y="111384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TƯ TUẦN XVIII THƯỜNG NIÊN C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38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1276350"/>
            <a:ext cx="8610600" cy="3276600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Trong một đám mây sáng chói, Thánh Thần xuất hiện và có tiếng Chúa Cha phán rằng: Này là Con Ta yêu dấu, rất đẹp lòng Ta, các ngươi hãy nghe lời Người.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Ðn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7, 9-10. 13-14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09618"/>
            <a:ext cx="4800600" cy="27061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220980" y="730985"/>
            <a:ext cx="87706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0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</a:t>
            </a:r>
            <a:r>
              <a:rPr lang="vi-VN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Áo Người trắng như tuyết”.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04800" y="1450301"/>
            <a:ext cx="6248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Ðaniel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954708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hiển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trị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Ðấng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tối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cao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trên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toàn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cõi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đất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(c. 1a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9a).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2209800" y="1151155"/>
            <a:ext cx="5029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Tv 96, 1-2. 5-6. 9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– Này là Con Ta yêu dấu rất đẹp lòng Ta, các ngươi hãy nghe lời Người. – 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9E212-D0C4-4E7A-92DE-646FE81CB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BCFD88E-81D9-4651-BBDB-DD0150B65B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830" cy="51435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4F6DCA-F514-4D8B-8722-A941E9FAE6B2}"/>
              </a:ext>
            </a:extLst>
          </p:cNvPr>
          <p:cNvSpPr txBox="1"/>
          <p:nvPr/>
        </p:nvSpPr>
        <p:spPr>
          <a:xfrm>
            <a:off x="2971800" y="3333750"/>
            <a:ext cx="5181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Lc 9, 28b-36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12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Khi Chúa Kitô tỏ mình ra, thì chúng ta sẽ giống như Người, vì Người thế nào, chúng ta sẽ thấy như vậy.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438400" y="-1143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1761</TotalTime>
  <Words>184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Arial</vt:lpstr>
      <vt:lpstr>Calibri</vt:lpstr>
      <vt:lpstr>Helvetica Neue</vt:lpstr>
      <vt:lpstr>Roboto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Trong một đám mây sáng chói, Thánh Thần xuất hiện và có tiếng Chúa Cha phán rằng: Này là Con Ta yêu dấu, rất đẹp lòng Ta, các ngươi hãy nghe lời Người.</vt:lpstr>
      <vt:lpstr>PowerPoint Presentation</vt:lpstr>
      <vt:lpstr>Ðáp:   Chúa hiển trị, Chúa là Ðấng tối cao trên toàn cõi đất (c. 1a và 9a).</vt:lpstr>
      <vt:lpstr>Alleluia, alleluia!  – Này là Con Ta yêu dấu rất đẹp lòng Ta, các ngươi hãy nghe lời Người. – Alleluia.</vt:lpstr>
      <vt:lpstr>PowerPoint Presentation</vt:lpstr>
      <vt:lpstr>PowerPoint Presentation</vt:lpstr>
      <vt:lpstr>Khi Chúa Kitô tỏ mình ra, thì chúng ta sẽ giống như Người, vì Người thế nào, chúng ta sẽ thấy như vậy.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164</cp:revision>
  <dcterms:created xsi:type="dcterms:W3CDTF">2021-12-05T01:20:54Z</dcterms:created>
  <dcterms:modified xsi:type="dcterms:W3CDTF">2025-07-25T08:46:12Z</dcterms:modified>
</cp:coreProperties>
</file>