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828" r:id="rId4"/>
    <p:sldMasterId id="2147483932" r:id="rId5"/>
  </p:sldMasterIdLst>
  <p:sldIdLst>
    <p:sldId id="9755" r:id="rId6"/>
    <p:sldId id="402" r:id="rId7"/>
    <p:sldId id="385" r:id="rId8"/>
    <p:sldId id="263" r:id="rId9"/>
    <p:sldId id="390" r:id="rId10"/>
    <p:sldId id="389" r:id="rId11"/>
    <p:sldId id="9756" r:id="rId12"/>
    <p:sldId id="401" r:id="rId13"/>
    <p:sldId id="9699" r:id="rId14"/>
    <p:sldId id="9698" r:id="rId15"/>
    <p:sldId id="9736" r:id="rId16"/>
    <p:sldId id="293" r:id="rId17"/>
    <p:sldId id="975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83" d="100"/>
          <a:sy n="83" d="100"/>
        </p:scale>
        <p:origin x="15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68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0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4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7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21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4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3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9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7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0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727C2-76B4-4521-8FBB-8D9F55362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" y="-34293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A2FCD-A51C-4736-8DFB-305A4F2C45A9}"/>
              </a:ext>
            </a:extLst>
          </p:cNvPr>
          <p:cNvSpPr txBox="1"/>
          <p:nvPr/>
        </p:nvSpPr>
        <p:spPr>
          <a:xfrm>
            <a:off x="4532244" y="3257550"/>
            <a:ext cx="426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II MÙA CHAY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183" y="1133474"/>
            <a:ext cx="8458200" cy="2876552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 người đầy tớ tốt lành và trung tín, hãy vào hưởng sự vui mừng của Chúa ngươi.</a:t>
            </a:r>
            <a:endParaRPr lang="en-US" sz="66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9CD26-3905-472D-8436-E69E3D936651}"/>
              </a:ext>
            </a:extLst>
          </p:cNvPr>
          <p:cNvSpPr txBox="1"/>
          <p:nvPr/>
        </p:nvSpPr>
        <p:spPr>
          <a:xfrm>
            <a:off x="1981200" y="51435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0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5400" b="0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727C2-76B4-4521-8FBB-8D9F55362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" y="-34293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A2FCD-A51C-4736-8DFB-305A4F2C45A9}"/>
              </a:ext>
            </a:extLst>
          </p:cNvPr>
          <p:cNvSpPr txBox="1"/>
          <p:nvPr/>
        </p:nvSpPr>
        <p:spPr>
          <a:xfrm>
            <a:off x="4532244" y="3257550"/>
            <a:ext cx="426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II MÙA CHAY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4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83791"/>
            <a:ext cx="8305800" cy="3181351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 là đầy tớ trung tín và khôn ngoan, mà Chúa đã đặt lên trông coi gia đình Người.</a:t>
            </a:r>
            <a:endParaRPr lang="en-US" sz="80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34EF-A35B-4402-A25F-D4F442D1F80A}"/>
              </a:ext>
            </a:extLst>
          </p:cNvPr>
          <p:cNvSpPr txBox="1"/>
          <p:nvPr/>
        </p:nvSpPr>
        <p:spPr>
          <a:xfrm>
            <a:off x="2286000" y="8191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763851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</a:rPr>
              <a:t>Bài</a:t>
            </a:r>
            <a:r>
              <a:rPr lang="en-US" sz="4000" u="sng" dirty="0">
                <a:solidFill>
                  <a:srgbClr val="FFFF00"/>
                </a:solidFill>
              </a:rPr>
              <a:t> </a:t>
            </a:r>
            <a:r>
              <a:rPr lang="en-US" sz="4000" u="sng" dirty="0" err="1">
                <a:solidFill>
                  <a:srgbClr val="FFFF00"/>
                </a:solidFill>
              </a:rPr>
              <a:t>đọc</a:t>
            </a:r>
            <a:r>
              <a:rPr lang="en-US" sz="4000" u="sng" dirty="0">
                <a:solidFill>
                  <a:srgbClr val="FFFF00"/>
                </a:solidFill>
              </a:rPr>
              <a:t> 1:</a:t>
            </a:r>
            <a:r>
              <a:rPr lang="en-US" sz="4000" dirty="0">
                <a:solidFill>
                  <a:srgbClr val="FFFF00"/>
                </a:solidFill>
              </a:rPr>
              <a:t>  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7, 4-5a. 12-14a. 16</a:t>
            </a:r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Trích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Sa-mu-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quyển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“Thiên Chúa sẽ ban cho Người ngôi báu của Ðavít, tổ phụ Người”.</a:t>
            </a:r>
            <a:endParaRPr lang="en-US" sz="40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2114552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Miêu duệ người tồn tại đến muôn đời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56C83-4B78-4F74-97FD-8D230FB66077}"/>
              </a:ext>
            </a:extLst>
          </p:cNvPr>
          <p:cNvSpPr txBox="1"/>
          <p:nvPr/>
        </p:nvSpPr>
        <p:spPr>
          <a:xfrm>
            <a:off x="228600" y="66675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CA:</a:t>
            </a:r>
          </a:p>
          <a:p>
            <a:pPr algn="ctr"/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88, 2-3. 4-5. 27 và 29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5526987" cy="2646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266950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FF00"/>
                </a:solidFill>
              </a:rPr>
              <a:t>Bài đọc </a:t>
            </a:r>
            <a:r>
              <a:rPr lang="en-US" sz="3200" b="1" u="sng" dirty="0">
                <a:solidFill>
                  <a:srgbClr val="FFFF00"/>
                </a:solidFill>
              </a:rPr>
              <a:t>2: 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4, 13. 16-18. 22</a:t>
            </a:r>
          </a:p>
          <a:p>
            <a:r>
              <a:rPr lang="vi-VN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Phao-lô Tông đồ gửi tín hữu Rô-ma.</a:t>
            </a:r>
            <a:endParaRPr lang="vi-VN" sz="3200" b="1" u="sng" dirty="0">
              <a:solidFill>
                <a:schemeClr val="bg1"/>
              </a:solidFill>
            </a:endParaRPr>
          </a:p>
          <a:p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Mặc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dầu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tuyệt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vọng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vẫn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tin”.</a:t>
            </a:r>
          </a:p>
        </p:txBody>
      </p:sp>
    </p:spTree>
    <p:extLst>
      <p:ext uri="{BB962C8B-B14F-4D97-AF65-F5344CB8AC3E}">
        <p14:creationId xmlns:p14="http://schemas.microsoft.com/office/powerpoint/2010/main" val="177529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1047750"/>
            <a:ext cx="83058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Lạy Chúa, phúc cho những ai ngụ nơi nhà Chúa, họ sẽ khen ngợi Chúa đến muôn đời. 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1" y="310280"/>
            <a:ext cx="7539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37A74-51E1-4C94-9C50-45A4B65373FB}"/>
              </a:ext>
            </a:extLst>
          </p:cNvPr>
          <p:cNvSpPr txBox="1"/>
          <p:nvPr/>
        </p:nvSpPr>
        <p:spPr>
          <a:xfrm>
            <a:off x="4419600" y="3562350"/>
            <a:ext cx="396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 Lc 9, 28b-36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g-detail">
            <a:extLst>
              <a:ext uri="{FF2B5EF4-FFF2-40B4-BE49-F238E27FC236}">
                <a16:creationId xmlns:a16="http://schemas.microsoft.com/office/drawing/2014/main" id="{B78CF25C-72D3-417F-9200-FDEEC0DF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1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3080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0" y="971550"/>
            <a:ext cx="2048256" cy="288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28950"/>
            <a:ext cx="5674906" cy="23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196</Words>
  <Application>Microsoft Office PowerPoint</Application>
  <PresentationFormat>On-screen Show (16:9)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UTM American Sans</vt:lpstr>
      <vt:lpstr>Office Theme</vt:lpstr>
      <vt:lpstr>1_Office Theme</vt:lpstr>
      <vt:lpstr>4_Office Theme</vt:lpstr>
      <vt:lpstr>2_Office Theme</vt:lpstr>
      <vt:lpstr>11_Office Theme</vt:lpstr>
      <vt:lpstr>PowerPoint Presentation</vt:lpstr>
      <vt:lpstr>Đây là đầy tớ trung tín và khôn ngoan, mà Chúa đã đặt lên trông coi gia đình Người.</vt:lpstr>
      <vt:lpstr>PowerPoint Presentation</vt:lpstr>
      <vt:lpstr>Ðáp: Miêu duệ người tồn tại đến muôn đời</vt:lpstr>
      <vt:lpstr>PowerPoint Presentation</vt:lpstr>
      <vt:lpstr> Lạy Chúa, phúc cho những ai ngụ nơi nhà Chúa, họ sẽ khen ngợi Chúa đến muôn đời. </vt:lpstr>
      <vt:lpstr>PowerPoint Presentation</vt:lpstr>
      <vt:lpstr>PowerPoint Presentation</vt:lpstr>
      <vt:lpstr>PowerPoint Presentation</vt:lpstr>
      <vt:lpstr>PowerPoint Presentation</vt:lpstr>
      <vt:lpstr>Hỡi người đầy tớ tốt lành và trung tín, hãy vào hưởng sự vui mừng của Chúa ngươi.</vt:lpstr>
      <vt:lpstr> Ca Kết Lễ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68</cp:revision>
  <dcterms:created xsi:type="dcterms:W3CDTF">2023-01-29T22:00:16Z</dcterms:created>
  <dcterms:modified xsi:type="dcterms:W3CDTF">2025-03-17T11:41:47Z</dcterms:modified>
</cp:coreProperties>
</file>