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840" r:id="rId3"/>
    <p:sldMasterId id="2147483852" r:id="rId4"/>
    <p:sldMasterId id="2147483864" r:id="rId5"/>
  </p:sldMasterIdLst>
  <p:notesMasterIdLst>
    <p:notesMasterId r:id="rId17"/>
  </p:notesMasterIdLst>
  <p:sldIdLst>
    <p:sldId id="405" r:id="rId6"/>
    <p:sldId id="386" r:id="rId7"/>
    <p:sldId id="407" r:id="rId8"/>
    <p:sldId id="376" r:id="rId9"/>
    <p:sldId id="375" r:id="rId10"/>
    <p:sldId id="465" r:id="rId11"/>
    <p:sldId id="464" r:id="rId12"/>
    <p:sldId id="455" r:id="rId13"/>
    <p:sldId id="283" r:id="rId14"/>
    <p:sldId id="290" r:id="rId15"/>
    <p:sldId id="466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3119-1449-4A17-BE6D-AD7BF8A0F2D3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D8A07-1D8F-4079-9FBB-83FE531A3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6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D8A07-1D8F-4079-9FBB-83FE531A35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8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42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78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12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1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80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6" name="Picture 2" descr="t4 t2 PS">
            <a:extLst>
              <a:ext uri="{FF2B5EF4-FFF2-40B4-BE49-F238E27FC236}">
                <a16:creationId xmlns:a16="http://schemas.microsoft.com/office/drawing/2014/main" id="{688FA4EC-E83D-421A-879F-30A5350A2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9A3251-48EA-4927-A37D-B3F9DF836799}"/>
              </a:ext>
            </a:extLst>
          </p:cNvPr>
          <p:cNvSpPr txBox="1"/>
          <p:nvPr/>
        </p:nvSpPr>
        <p:spPr>
          <a:xfrm>
            <a:off x="3276600" y="3028950"/>
            <a:ext cx="525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TƯ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ii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CF903A-E275-4EEB-8666-FABC580D0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6" name="Picture 2" descr="t4 t2 PS">
            <a:extLst>
              <a:ext uri="{FF2B5EF4-FFF2-40B4-BE49-F238E27FC236}">
                <a16:creationId xmlns:a16="http://schemas.microsoft.com/office/drawing/2014/main" id="{688FA4EC-E83D-421A-879F-30A5350A2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9A3251-48EA-4927-A37D-B3F9DF836799}"/>
              </a:ext>
            </a:extLst>
          </p:cNvPr>
          <p:cNvSpPr txBox="1"/>
          <p:nvPr/>
        </p:nvSpPr>
        <p:spPr>
          <a:xfrm>
            <a:off x="3276600" y="3028950"/>
            <a:ext cx="525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TƯ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ii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CF903A-E275-4EEB-8666-FABC580D0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0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" y="-12647"/>
            <a:ext cx="8915400" cy="5143499"/>
          </a:xfrm>
        </p:spPr>
        <p:txBody>
          <a:bodyPr/>
          <a:lstStyle/>
          <a:p>
            <a:pPr algn="just"/>
            <a:br>
              <a:rPr lang="en-US" sz="6600" dirty="0">
                <a:solidFill>
                  <a:srgbClr val="C00000"/>
                </a:solidFill>
              </a:rPr>
            </a:br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 Chúa, tôi sẽ ca tụng Chúa giữa muôn dân, và tôi sẽ tường thuật danh Chúa cho các anh em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DB9C39-16A1-49B2-851D-966E7FB16008}"/>
              </a:ext>
            </a:extLst>
          </p:cNvPr>
          <p:cNvSpPr txBox="1"/>
          <p:nvPr/>
        </p:nvSpPr>
        <p:spPr>
          <a:xfrm>
            <a:off x="2362200" y="590550"/>
            <a:ext cx="32896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87542"/>
            <a:ext cx="8153400" cy="8191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</a:rPr>
              <a:t>Bài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đọc</a:t>
            </a:r>
            <a:r>
              <a:rPr lang="en-US" sz="4000" b="1" dirty="0">
                <a:solidFill>
                  <a:srgbClr val="C00000"/>
                </a:solidFill>
              </a:rPr>
              <a:t> 1.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3, 1-10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9840"/>
            <a:ext cx="4191000" cy="1913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BBFC1-F5B7-4FBB-9B46-89B3E581D35B}"/>
              </a:ext>
            </a:extLst>
          </p:cNvPr>
          <p:cNvSpPr txBox="1"/>
          <p:nvPr/>
        </p:nvSpPr>
        <p:spPr>
          <a:xfrm>
            <a:off x="914400" y="853766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5, 17-26.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4E28F-799C-49B5-B7D6-B20926ABA400}"/>
              </a:ext>
            </a:extLst>
          </p:cNvPr>
          <p:cNvSpPr txBox="1"/>
          <p:nvPr/>
        </p:nvSpPr>
        <p:spPr>
          <a:xfrm>
            <a:off x="304800" y="1406939"/>
            <a:ext cx="8839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Giê-su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đứng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dậy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95550"/>
            <a:ext cx="8610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Kìa người đau khổ cầu cứu và Chúa đã nghe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460C4-CB43-4B33-B878-ADA06D79F041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2F70D-3DDE-479B-A326-B799F5D636E3}"/>
              </a:ext>
            </a:extLst>
          </p:cNvPr>
          <p:cNvSpPr txBox="1"/>
          <p:nvPr/>
        </p:nvSpPr>
        <p:spPr>
          <a:xfrm>
            <a:off x="685800" y="1352550"/>
            <a:ext cx="6553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Tv 33, 2-3. 4-5. 6-7. 8-9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8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E5C943-3F73-45F4-90F0-FB71A099268D}"/>
              </a:ext>
            </a:extLst>
          </p:cNvPr>
          <p:cNvSpPr txBox="1"/>
          <p:nvPr/>
        </p:nvSpPr>
        <p:spPr>
          <a:xfrm>
            <a:off x="533400" y="1123950"/>
            <a:ext cx="8153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nhắc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nhở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tất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con.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A1233-1508-4DE9-9C77-456EB2DE98BE}"/>
              </a:ext>
            </a:extLst>
          </p:cNvPr>
          <p:cNvSpPr txBox="1"/>
          <p:nvPr/>
        </p:nvSpPr>
        <p:spPr>
          <a:xfrm>
            <a:off x="2324100" y="36195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 Ga 14, 8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6" name="Picture 2" descr="t4 t2 PS">
            <a:extLst>
              <a:ext uri="{FF2B5EF4-FFF2-40B4-BE49-F238E27FC236}">
                <a16:creationId xmlns:a16="http://schemas.microsoft.com/office/drawing/2014/main" id="{688FA4EC-E83D-421A-879F-30A5350A2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9A3251-48EA-4927-A37D-B3F9DF836799}"/>
              </a:ext>
            </a:extLst>
          </p:cNvPr>
          <p:cNvSpPr txBox="1"/>
          <p:nvPr/>
        </p:nvSpPr>
        <p:spPr>
          <a:xfrm>
            <a:off x="4114800" y="3105150"/>
            <a:ext cx="525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3, 16-21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CF903A-E275-4EEB-8666-FABC580D0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85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E9A2B-8C0B-49D1-A6A6-1AF2074CC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6" y="0"/>
            <a:ext cx="9164075" cy="5143500"/>
          </a:xfrm>
        </p:spPr>
      </p:pic>
    </p:spTree>
    <p:extLst>
      <p:ext uri="{BB962C8B-B14F-4D97-AF65-F5344CB8AC3E}">
        <p14:creationId xmlns:p14="http://schemas.microsoft.com/office/powerpoint/2010/main" val="16193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F3DDA-7CAD-4057-9CD4-77C8F381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"/>
            <a:ext cx="9144000" cy="514462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50B7DE3-055A-4F40-8C13-8BAD17439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571"/>
            <a:ext cx="3352800" cy="3961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C29167-AC72-4326-AE84-AE1FF5C102D7}"/>
              </a:ext>
            </a:extLst>
          </p:cNvPr>
          <p:cNvSpPr txBox="1"/>
          <p:nvPr/>
        </p:nvSpPr>
        <p:spPr>
          <a:xfrm>
            <a:off x="4267200" y="158115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</p:spTree>
    <p:extLst>
      <p:ext uri="{BB962C8B-B14F-4D97-AF65-F5344CB8AC3E}">
        <p14:creationId xmlns:p14="http://schemas.microsoft.com/office/powerpoint/2010/main" val="40928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66800" y="285750"/>
            <a:ext cx="6858000" cy="7620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44A3-13DC-4DF9-B57F-74152CD4DA28}"/>
              </a:ext>
            </a:extLst>
          </p:cNvPr>
          <p:cNvSpPr txBox="1"/>
          <p:nvPr/>
        </p:nvSpPr>
        <p:spPr>
          <a:xfrm>
            <a:off x="228599" y="1047750"/>
            <a:ext cx="868680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8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8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chọn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cắt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mang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hoa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hoa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tồn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tại</a:t>
            </a:r>
            <a:r>
              <a:rPr lang="en-US" sz="4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– Alleluia.</a:t>
            </a:r>
            <a:endParaRPr lang="en-US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199</Words>
  <Application>Microsoft Office PowerPoint</Application>
  <PresentationFormat>On-screen Show (16:9)</PresentationFormat>
  <Paragraphs>18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Helvetica Neue</vt:lpstr>
      <vt:lpstr>UTM American Sans</vt:lpstr>
      <vt:lpstr>Office Theme</vt:lpstr>
      <vt:lpstr>4_Office Theme</vt:lpstr>
      <vt:lpstr>16_Office Theme</vt:lpstr>
      <vt:lpstr>17_Office Theme</vt:lpstr>
      <vt:lpstr>12_Office Theme</vt:lpstr>
      <vt:lpstr>PowerPoint Presentation</vt:lpstr>
      <vt:lpstr> Lạy Chúa, tôi sẽ ca tụng Chúa giữa muôn dân, và tôi sẽ tường thuật danh Chúa cho các anh em – Alleluia.</vt:lpstr>
      <vt:lpstr>Bài đọc 1. Cv 3, 1-10</vt:lpstr>
      <vt:lpstr>Ðáp: Kìa người đau khổ cầu cứu và Chúa đã nghe</vt:lpstr>
      <vt:lpstr>PowerPoint Presentation</vt:lpstr>
      <vt:lpstr>PowerPoint Presentation</vt:lpstr>
      <vt:lpstr>PowerPoint Presentation</vt:lpstr>
      <vt:lpstr>PowerPoint Presentation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33</cp:revision>
  <dcterms:created xsi:type="dcterms:W3CDTF">2025-03-06T03:16:32Z</dcterms:created>
  <dcterms:modified xsi:type="dcterms:W3CDTF">2025-04-26T17:16:27Z</dcterms:modified>
</cp:coreProperties>
</file>