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29" r:id="rId7"/>
    <p:sldId id="278" r:id="rId8"/>
    <p:sldId id="282" r:id="rId9"/>
    <p:sldId id="283" r:id="rId10"/>
    <p:sldId id="306" r:id="rId11"/>
    <p:sldId id="330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5721D3-A7FC-48F6-B7B0-DAB4478FB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36"/>
            <a:ext cx="9144000" cy="51434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58B978-1D00-4860-9054-39FD57F7096E}"/>
              </a:ext>
            </a:extLst>
          </p:cNvPr>
          <p:cNvSpPr txBox="1"/>
          <p:nvPr/>
        </p:nvSpPr>
        <p:spPr>
          <a:xfrm>
            <a:off x="1375647" y="327181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ED3747-456B-4F6F-AF1E-82F8C1246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59" y="32387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5721D3-A7FC-48F6-B7B0-DAB4478FB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36"/>
            <a:ext cx="9144000" cy="51434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58B978-1D00-4860-9054-39FD57F7096E}"/>
              </a:ext>
            </a:extLst>
          </p:cNvPr>
          <p:cNvSpPr txBox="1"/>
          <p:nvPr/>
        </p:nvSpPr>
        <p:spPr>
          <a:xfrm>
            <a:off x="1375647" y="3271815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ED3747-456B-4F6F-AF1E-82F8C1246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59" y="32387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3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86452" y="1171366"/>
            <a:ext cx="8625439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tôi sẽ ca tụng Chúa giữa muôn dân, và tôi sẽ tường thuật danh Chúa cho các anh em – Alleluia.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39829" y="18698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25759" y="752431"/>
            <a:ext cx="8640961" cy="280076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vi-VN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“Kìa, những người mà các ông tống ngục, hiện đang đứng giảng dạy dân chúng trong đền thờ”.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5, 17-26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9" y="3553198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1601" y="3368374"/>
            <a:ext cx="3082399" cy="1662309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Kìa người đau khổ cầu cứu và Chúa đã nghe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51687" y="1061159"/>
            <a:ext cx="7833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33, 2-3. 4-5. 6-7. 8-9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14, 26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85720" y="962615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dạy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điều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nhắc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nhở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tất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nói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con. –  </a:t>
            </a: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vi-VN" sz="4400" u="sng" dirty="0">
              <a:solidFill>
                <a:srgbClr val="FFFF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E5721D3-A7FC-48F6-B7B0-DAB4478FBD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4736"/>
            <a:ext cx="9144000" cy="514349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E58B978-1D00-4860-9054-39FD57F7096E}"/>
              </a:ext>
            </a:extLst>
          </p:cNvPr>
          <p:cNvSpPr txBox="1"/>
          <p:nvPr/>
        </p:nvSpPr>
        <p:spPr>
          <a:xfrm>
            <a:off x="1375647" y="3129339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3, 16-21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7ED3747-456B-4F6F-AF1E-82F8C12465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59" y="323878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24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943478"/>
            <a:ext cx="8731305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Chính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chọn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từ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gian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cắt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hoa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tại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– Alleluia.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204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82</cp:revision>
  <dcterms:created xsi:type="dcterms:W3CDTF">2018-11-13T15:52:26Z</dcterms:created>
  <dcterms:modified xsi:type="dcterms:W3CDTF">2026-04-07T13:20:24Z</dcterms:modified>
</cp:coreProperties>
</file>