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274" r:id="rId2"/>
    <p:sldId id="257" r:id="rId3"/>
    <p:sldId id="258" r:id="rId4"/>
    <p:sldId id="260" r:id="rId5"/>
    <p:sldId id="275" r:id="rId6"/>
    <p:sldId id="329" r:id="rId7"/>
    <p:sldId id="278" r:id="rId8"/>
    <p:sldId id="282" r:id="rId9"/>
    <p:sldId id="283" r:id="rId10"/>
    <p:sldId id="306" r:id="rId11"/>
    <p:sldId id="330" r:id="rId12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5721D3-A7FC-48F6-B7B0-DAB4478FBD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4736"/>
            <a:ext cx="9144000" cy="51434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E58B978-1D00-4860-9054-39FD57F7096E}"/>
              </a:ext>
            </a:extLst>
          </p:cNvPr>
          <p:cNvSpPr txBox="1"/>
          <p:nvPr/>
        </p:nvSpPr>
        <p:spPr>
          <a:xfrm>
            <a:off x="1375647" y="3271815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TƯ TUẦN II PHỤC SINH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7ED3747-456B-4F6F-AF1E-82F8C12465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359" y="323878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7B172D-3B4B-4B31-8844-E74626F7A693}"/>
              </a:ext>
            </a:extLst>
          </p:cNvPr>
          <p:cNvSpPr txBox="1"/>
          <p:nvPr/>
        </p:nvSpPr>
        <p:spPr>
          <a:xfrm>
            <a:off x="1549624" y="1708870"/>
            <a:ext cx="63401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KẾT LỄ</a:t>
            </a:r>
            <a:endParaRPr lang="en-US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4848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5721D3-A7FC-48F6-B7B0-DAB4478FBD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4736"/>
            <a:ext cx="9144000" cy="51434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E58B978-1D00-4860-9054-39FD57F7096E}"/>
              </a:ext>
            </a:extLst>
          </p:cNvPr>
          <p:cNvSpPr txBox="1"/>
          <p:nvPr/>
        </p:nvSpPr>
        <p:spPr>
          <a:xfrm>
            <a:off x="1375647" y="3271815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TƯ TUẦN II PHỤC SINH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7ED3747-456B-4F6F-AF1E-82F8C12465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359" y="323878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838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186452" y="1171366"/>
            <a:ext cx="8625439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tôi sẽ ca tụng Chúa giữa muôn dân, và tôi sẽ tường thuật danh Chúa cho các anh em – Alleluia.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739829" y="186982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125759" y="752431"/>
            <a:ext cx="8640961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“Kìa, những người mà các ông tống ngục, hiện đang đứng giảng dạy dân chúng trong đền thờ”.</a:t>
            </a:r>
            <a:endParaRPr lang="en-US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64816" y="44545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tabLst>
                <a:tab pos="857250" algn="l"/>
              </a:tabLst>
            </a:pP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5, 17-26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125759" y="3553198"/>
            <a:ext cx="88924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Tông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đồ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vụ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1601" y="3368374"/>
            <a:ext cx="3082399" cy="1662309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361855" y="1715547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Kìa người đau khổ cầu cứu và Chúa đã nghe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851687" y="1061159"/>
            <a:ext cx="78330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3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33, 2-3. 4-5. 6-7. 8-9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558351" y="104162"/>
            <a:ext cx="77255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Ga 14, 26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85720" y="962615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>
              <a:buNone/>
            </a:pPr>
            <a:r>
              <a:rPr lang="en-US" sz="440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Thần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dạy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mọi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điều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nhắc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nhở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tất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cả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gì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Thầy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nói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với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con. –  </a:t>
            </a:r>
            <a:r>
              <a:rPr lang="en-US" sz="440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vi-VN" sz="4400" u="sng" dirty="0">
              <a:solidFill>
                <a:srgbClr val="FFFF00"/>
              </a:solidFill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5721D3-A7FC-48F6-B7B0-DAB4478FBD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4736"/>
            <a:ext cx="9144000" cy="51434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E58B978-1D00-4860-9054-39FD57F7096E}"/>
              </a:ext>
            </a:extLst>
          </p:cNvPr>
          <p:cNvSpPr txBox="1"/>
          <p:nvPr/>
        </p:nvSpPr>
        <p:spPr>
          <a:xfrm>
            <a:off x="1375647" y="3129339"/>
            <a:ext cx="65059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 Ga 3, 16-21</a:t>
            </a:r>
            <a:endParaRPr lang="en-US" sz="3200" b="1" dirty="0">
              <a:solidFill>
                <a:srgbClr val="FFFF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7ED3747-456B-4F6F-AF1E-82F8C12465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359" y="323878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246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433679" y="174037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06347" y="943478"/>
            <a:ext cx="8731305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Chính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Thầy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chọn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từ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thế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gian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cắt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đặt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để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mang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hoa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trái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để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hoa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trái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tồn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tại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– Alleluia.</a:t>
            </a:r>
            <a:endParaRPr 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1003</TotalTime>
  <Words>204</Words>
  <Application>Microsoft Office PowerPoint</Application>
  <PresentationFormat>On-screen Show (16:9)</PresentationFormat>
  <Paragraphs>17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Albany</vt:lpstr>
      <vt:lpstr>Arial</vt:lpstr>
      <vt:lpstr>Arial</vt:lpstr>
      <vt:lpstr>Calibri</vt:lpstr>
      <vt:lpstr>Helvetica Neue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82</cp:revision>
  <dcterms:created xsi:type="dcterms:W3CDTF">2018-11-13T15:52:26Z</dcterms:created>
  <dcterms:modified xsi:type="dcterms:W3CDTF">2026-04-07T13:20:24Z</dcterms:modified>
</cp:coreProperties>
</file>