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096" r:id="rId11"/>
    <p:sldId id="1046" r:id="rId12"/>
    <p:sldId id="346" r:id="rId13"/>
    <p:sldId id="445" r:id="rId14"/>
    <p:sldId id="1097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93" autoAdjust="0"/>
  </p:normalViewPr>
  <p:slideViewPr>
    <p:cSldViewPr>
      <p:cViewPr varScale="1">
        <p:scale>
          <a:sx n="83" d="100"/>
          <a:sy n="83" d="100"/>
        </p:scale>
        <p:origin x="96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92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2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D9372C8-7E06-410E-B3CE-FE32207AB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76" y="0"/>
            <a:ext cx="9144001" cy="51435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9A21016-A3FB-4214-96DA-C1B74426EFEE}"/>
              </a:ext>
            </a:extLst>
          </p:cNvPr>
          <p:cNvSpPr txBox="1"/>
          <p:nvPr/>
        </p:nvSpPr>
        <p:spPr>
          <a:xfrm>
            <a:off x="2532724" y="121564"/>
            <a:ext cx="6477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TƯ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D9372C8-7E06-410E-B3CE-FE32207AB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76" y="0"/>
            <a:ext cx="9144001" cy="51435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9A21016-A3FB-4214-96DA-C1B74426EFEE}"/>
              </a:ext>
            </a:extLst>
          </p:cNvPr>
          <p:cNvSpPr txBox="1"/>
          <p:nvPr/>
        </p:nvSpPr>
        <p:spPr>
          <a:xfrm>
            <a:off x="2532724" y="121564"/>
            <a:ext cx="6477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TƯ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56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047750"/>
            <a:ext cx="8801100" cy="3276599"/>
          </a:xfrm>
        </p:spPr>
        <p:txBody>
          <a:bodyPr>
            <a:normAutofit fontScale="90000"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xin thương tôi, vì tôi ân cần kêu van Chúa suốt ngày; Lạy Chúa, vì Chúa nhân hậu, khoan dung và giàu lượng từ bi đối với những ai kêu cầu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09800" y="17484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Cl 1, 1-8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381047"/>
            <a:ext cx="3124200" cy="176245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730985"/>
            <a:ext cx="88548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“Lời chân thật đã đến với anh em, như đã đến trong khắp thiên hạ”.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136766" y="1976929"/>
            <a:ext cx="89310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Khởi đầu bức thư của Thánh Phaolô Tông đồ gửi tín hữu Côlôxê.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just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Tôi tin cậy vào lượng từ bi Chúa tới muôn đời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143000" y="112395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51, 10. 11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Ðấng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Cứu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Chuộc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ta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Ðức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Giêsu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Kitô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đã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dùng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Tin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Mừng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tiêu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diệt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sự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chết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chiếu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soi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sự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sống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 – 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D9372C8-7E06-410E-B3CE-FE32207AB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76" y="0"/>
            <a:ext cx="9144001" cy="51435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9A21016-A3FB-4214-96DA-C1B74426EFEE}"/>
              </a:ext>
            </a:extLst>
          </p:cNvPr>
          <p:cNvSpPr txBox="1"/>
          <p:nvPr/>
        </p:nvSpPr>
        <p:spPr>
          <a:xfrm>
            <a:off x="3581400" y="3562350"/>
            <a:ext cx="40966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: Lc 4, 38-44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83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vĩ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đại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thay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dành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những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ai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kính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sợ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196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xin thương tôi, vì tôi ân cần kêu van Chúa suốt ngày; Lạy Chúa, vì Chúa nhân hậu, khoan dung và giàu lượng từ bi đối với những ai kêu cầu Chúa.</vt:lpstr>
      <vt:lpstr>PowerPoint Presentation</vt:lpstr>
      <vt:lpstr>Ðáp:  Tôi tin cậy vào lượng từ bi Chúa tới muôn đời</vt:lpstr>
      <vt:lpstr>Alleluia, alleluia! – Ðấng Cứu Chuộc chúng ta là Ðức Giêsu Kitô, đã dùng Tin Mừng tiêu diệt sự chết, và chiếu soi sự sống. –  Alleluia.</vt:lpstr>
      <vt:lpstr>PowerPoint Presentation</vt:lpstr>
      <vt:lpstr>PowerPoint Presentation</vt:lpstr>
      <vt:lpstr>Lạy Chúa, vĩ đại thay lòng nhân hậu Chúa, lòng nhân hậu Ngài dành để cho những ai kính sợ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168</cp:revision>
  <dcterms:created xsi:type="dcterms:W3CDTF">2021-12-05T01:20:54Z</dcterms:created>
  <dcterms:modified xsi:type="dcterms:W3CDTF">2025-08-18T03:23:49Z</dcterms:modified>
</cp:coreProperties>
</file>