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34" r:id="rId7"/>
    <p:sldId id="278" r:id="rId8"/>
    <p:sldId id="282" r:id="rId9"/>
    <p:sldId id="283" r:id="rId10"/>
    <p:sldId id="335"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dirty="0"/>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FF030C4-66A4-4294-8441-8D25997C6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443" y="169934"/>
            <a:ext cx="1051964" cy="1051964"/>
          </a:xfrm>
          <a:prstGeom prst="rect">
            <a:avLst/>
          </a:prstGeom>
        </p:spPr>
      </p:pic>
      <p:pic>
        <p:nvPicPr>
          <p:cNvPr id="3" name="Picture 2">
            <a:extLst>
              <a:ext uri="{FF2B5EF4-FFF2-40B4-BE49-F238E27FC236}">
                <a16:creationId xmlns:a16="http://schemas.microsoft.com/office/drawing/2014/main" id="{D2B2D93A-FF0D-417C-9CEC-58B72911C0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69146"/>
          </a:xfrm>
          <a:prstGeom prst="rect">
            <a:avLst/>
          </a:prstGeom>
        </p:spPr>
      </p:pic>
      <p:sp>
        <p:nvSpPr>
          <p:cNvPr id="8" name="TextBox 7">
            <a:extLst>
              <a:ext uri="{FF2B5EF4-FFF2-40B4-BE49-F238E27FC236}">
                <a16:creationId xmlns:a16="http://schemas.microsoft.com/office/drawing/2014/main" id="{40D15A76-1472-4E8D-9585-7DCE8A270DEC}"/>
              </a:ext>
            </a:extLst>
          </p:cNvPr>
          <p:cNvSpPr txBox="1"/>
          <p:nvPr/>
        </p:nvSpPr>
        <p:spPr>
          <a:xfrm>
            <a:off x="2233403" y="3147530"/>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XXIII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FF030C4-66A4-4294-8441-8D25997C6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443" y="169934"/>
            <a:ext cx="1051964" cy="1051964"/>
          </a:xfrm>
          <a:prstGeom prst="rect">
            <a:avLst/>
          </a:prstGeom>
        </p:spPr>
      </p:pic>
      <p:pic>
        <p:nvPicPr>
          <p:cNvPr id="3" name="Picture 2">
            <a:extLst>
              <a:ext uri="{FF2B5EF4-FFF2-40B4-BE49-F238E27FC236}">
                <a16:creationId xmlns:a16="http://schemas.microsoft.com/office/drawing/2014/main" id="{D2B2D93A-FF0D-417C-9CEC-58B72911C0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69146"/>
          </a:xfrm>
          <a:prstGeom prst="rect">
            <a:avLst/>
          </a:prstGeom>
        </p:spPr>
      </p:pic>
      <p:sp>
        <p:nvSpPr>
          <p:cNvPr id="8" name="TextBox 7">
            <a:extLst>
              <a:ext uri="{FF2B5EF4-FFF2-40B4-BE49-F238E27FC236}">
                <a16:creationId xmlns:a16="http://schemas.microsoft.com/office/drawing/2014/main" id="{40D15A76-1472-4E8D-9585-7DCE8A270DEC}"/>
              </a:ext>
            </a:extLst>
          </p:cNvPr>
          <p:cNvSpPr txBox="1"/>
          <p:nvPr/>
        </p:nvSpPr>
        <p:spPr>
          <a:xfrm>
            <a:off x="2233403" y="3147530"/>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XXIII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3549012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51297"/>
            <a:ext cx="8625439"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Lạy Chúa, Chúa là Đấng công minh và xét xử chính trực; Xin Chúa đối xử với tôi tớ Chúa theo lượng từ bi của Chúa.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15552" y="66551"/>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186453" y="780241"/>
            <a:ext cx="8706027" cy="2554545"/>
          </a:xfrm>
          <a:prstGeom prst="rect">
            <a:avLst/>
          </a:prstGeom>
          <a:noFill/>
          <a:ln>
            <a:noFill/>
            <a:prstDash val="solid"/>
          </a:ln>
        </p:spPr>
        <p:txBody>
          <a:bodyPr vert="horz" wrap="square" lIns="91440" tIns="45720" rIns="91440" bIns="45720" anchor="t" anchorCtr="0" compatLnSpc="1">
            <a:spAutoFit/>
          </a:bodyPr>
          <a:lstStyle/>
          <a:p>
            <a:pPr algn="just"/>
            <a:r>
              <a:rPr lang="vi-VN" sz="4000" b="1" i="1" dirty="0">
                <a:solidFill>
                  <a:schemeClr val="bg1"/>
                </a:solidFill>
                <a:effectLst/>
                <a:latin typeface="Arial" panose="020B0604020202020204" pitchFamily="34" charset="0"/>
              </a:rPr>
              <a:t>“Ngươi bị ràng buộc với vợ ư? Ngươi đừng tìm cách tháo gỡ. Ngươi không còn ràng buộc với vợ ư? Ngươi đừng tìm cưới vợ nữa”.</a:t>
            </a:r>
            <a:endParaRPr lang="en-US" sz="40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en-US" sz="4000" b="0" i="0" dirty="0">
                <a:solidFill>
                  <a:schemeClr val="bg1"/>
                </a:solidFill>
                <a:effectLst/>
                <a:latin typeface="Arial" panose="020B0604020202020204" pitchFamily="34" charset="0"/>
              </a:rPr>
              <a:t>1 Cr 7, 25-31</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93225" y="3270170"/>
            <a:ext cx="8892482"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nhất của Thánh Phaolô Tông đồ gửi tín hữu Côrintô</a:t>
            </a:r>
            <a:r>
              <a:rPr lang="vi-VN" sz="4000" b="0" i="0" dirty="0">
                <a:solidFill>
                  <a:srgbClr val="333333"/>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4021" y="3973797"/>
            <a:ext cx="2334218" cy="1258823"/>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Xin hãy nghe, thưa nương tử, hãy coi và hãy lắng tai (c. 11a).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009482"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44, 11-12. 14-15. 16-17</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71986"/>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Ep 1, 17-18</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15590" y="841427"/>
            <a:ext cx="8636899"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vi-VN" sz="4000" i="0" dirty="0">
                <a:solidFill>
                  <a:schemeClr val="bg1"/>
                </a:solidFill>
                <a:effectLst/>
                <a:latin typeface="Arial" panose="020B0604020202020204" pitchFamily="34" charset="0"/>
              </a:rPr>
              <a:t>– Xin Chúa Cha của Ðức Giêsu Kitô, Chúa chúng ta, cho mắt tâm hồn chúng ta được sáng suốt, để chúng ta biết thế nào là trông cậy vào ơn Người kêu gọi chúng ta.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FF030C4-66A4-4294-8441-8D25997C6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443" y="169934"/>
            <a:ext cx="1051964" cy="1051964"/>
          </a:xfrm>
          <a:prstGeom prst="rect">
            <a:avLst/>
          </a:prstGeom>
        </p:spPr>
      </p:pic>
      <p:pic>
        <p:nvPicPr>
          <p:cNvPr id="3" name="Picture 2">
            <a:extLst>
              <a:ext uri="{FF2B5EF4-FFF2-40B4-BE49-F238E27FC236}">
                <a16:creationId xmlns:a16="http://schemas.microsoft.com/office/drawing/2014/main" id="{D2B2D93A-FF0D-417C-9CEC-58B72911C0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69146"/>
          </a:xfrm>
          <a:prstGeom prst="rect">
            <a:avLst/>
          </a:prstGeom>
        </p:spPr>
      </p:pic>
      <p:sp>
        <p:nvSpPr>
          <p:cNvPr id="8" name="TextBox 7">
            <a:extLst>
              <a:ext uri="{FF2B5EF4-FFF2-40B4-BE49-F238E27FC236}">
                <a16:creationId xmlns:a16="http://schemas.microsoft.com/office/drawing/2014/main" id="{40D15A76-1472-4E8D-9585-7DCE8A270DEC}"/>
              </a:ext>
            </a:extLst>
          </p:cNvPr>
          <p:cNvSpPr txBox="1"/>
          <p:nvPr/>
        </p:nvSpPr>
        <p:spPr>
          <a:xfrm>
            <a:off x="2249587" y="2953321"/>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Lc 6, 20-26</a:t>
            </a:r>
            <a:endParaRPr lang="en-US" sz="3600" b="1" dirty="0">
              <a:solidFill>
                <a:srgbClr val="FFFF00"/>
              </a:solidFill>
            </a:endParaRPr>
          </a:p>
        </p:txBody>
      </p:sp>
    </p:spTree>
    <p:extLst>
      <p:ext uri="{BB962C8B-B14F-4D97-AF65-F5344CB8AC3E}">
        <p14:creationId xmlns:p14="http://schemas.microsoft.com/office/powerpoint/2010/main" val="3649285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71082" y="1027021"/>
            <a:ext cx="8731305"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Như nai rừng khát mong nguồn nước, hồn tôi khát Chúa, Chúa trời ôi, hồn tôi khát Chúa Trời, Chúa trời hằng sống.</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966</TotalTime>
  <Words>223</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83</cp:revision>
  <dcterms:created xsi:type="dcterms:W3CDTF">2018-11-13T15:52:26Z</dcterms:created>
  <dcterms:modified xsi:type="dcterms:W3CDTF">2026-08-18T21:55:38Z</dcterms:modified>
</cp:coreProperties>
</file>