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49" r:id="rId7"/>
    <p:sldId id="278" r:id="rId8"/>
    <p:sldId id="282" r:id="rId9"/>
    <p:sldId id="283" r:id="rId10"/>
    <p:sldId id="350"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0E38D2-FE68-4891-8D19-CB32CD82B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5159780"/>
          </a:xfrm>
          <a:prstGeom prst="rect">
            <a:avLst/>
          </a:prstGeom>
        </p:spPr>
      </p:pic>
      <p:pic>
        <p:nvPicPr>
          <p:cNvPr id="9" name="Picture 8">
            <a:extLst>
              <a:ext uri="{FF2B5EF4-FFF2-40B4-BE49-F238E27FC236}">
                <a16:creationId xmlns:a16="http://schemas.microsoft.com/office/drawing/2014/main" id="{07B54953-8C37-4B05-99F5-C94EA70CA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
        <p:nvSpPr>
          <p:cNvPr id="10" name="TextBox 9">
            <a:extLst>
              <a:ext uri="{FF2B5EF4-FFF2-40B4-BE49-F238E27FC236}">
                <a16:creationId xmlns:a16="http://schemas.microsoft.com/office/drawing/2014/main" id="{8E05B90E-87A8-4250-BF1D-38B1A7F1D4B1}"/>
              </a:ext>
            </a:extLst>
          </p:cNvPr>
          <p:cNvSpPr txBox="1"/>
          <p:nvPr/>
        </p:nvSpPr>
        <p:spPr>
          <a:xfrm>
            <a:off x="1893537" y="3018193"/>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677752"/>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 </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800767"/>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“Hiện nay mầu nhiệm của Ðức Kitô đã được mạc khải, các Dân ngoại được đồng thừa tự lời hứa”.</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3600" b="0" i="0" dirty="0">
                <a:solidFill>
                  <a:schemeClr val="bg1"/>
                </a:solidFill>
                <a:effectLst/>
                <a:latin typeface="Arial" panose="020B0604020202020204" pitchFamily="34" charset="0"/>
              </a:rPr>
              <a:t>Ep 3, 2-12</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251518" y="3400693"/>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Phalô Tông đồ </a:t>
            </a:r>
            <a:endParaRPr lang="en-US" sz="4000" b="0" i="0" dirty="0">
              <a:solidFill>
                <a:schemeClr val="bg1"/>
              </a:solidFill>
              <a:effectLst/>
              <a:latin typeface="Arial" panose="020B0604020202020204" pitchFamily="34" charset="0"/>
            </a:endParaRPr>
          </a:p>
          <a:p>
            <a:r>
              <a:rPr lang="vi-VN" sz="4000" b="0" i="0" dirty="0">
                <a:solidFill>
                  <a:schemeClr val="bg1"/>
                </a:solidFill>
                <a:effectLst/>
                <a:latin typeface="Arial" panose="020B0604020202020204" pitchFamily="34" charset="0"/>
              </a:rPr>
              <a:t>gửi tín hữu </a:t>
            </a:r>
            <a:r>
              <a:rPr lang="en-US" sz="4000" b="0" i="0" dirty="0" err="1">
                <a:solidFill>
                  <a:schemeClr val="bg1"/>
                </a:solidFill>
                <a:effectLst/>
                <a:latin typeface="Arial" panose="020B0604020202020204" pitchFamily="34" charset="0"/>
              </a:rPr>
              <a:t>Êphêxô</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4201" y="3909179"/>
            <a:ext cx="2454038" cy="132344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Các ngươi sẽ hân hoan múc nước nơi suối Ðấng Cứu Ðộ (c. 3).</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Is 12, 2-3. 4bcd-5. 5-6</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Tv 118, 18</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Lạy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xin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mở</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rộng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tầm</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mắt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của</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quan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chiêm</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những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điều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kỳ</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diệu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trong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0E38D2-FE68-4891-8D19-CB32CD82B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5159780"/>
          </a:xfrm>
          <a:prstGeom prst="rect">
            <a:avLst/>
          </a:prstGeom>
        </p:spPr>
      </p:pic>
      <p:pic>
        <p:nvPicPr>
          <p:cNvPr id="9" name="Picture 8">
            <a:extLst>
              <a:ext uri="{FF2B5EF4-FFF2-40B4-BE49-F238E27FC236}">
                <a16:creationId xmlns:a16="http://schemas.microsoft.com/office/drawing/2014/main" id="{07B54953-8C37-4B05-99F5-C94EA70CA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
        <p:nvSpPr>
          <p:cNvPr id="10" name="TextBox 9">
            <a:extLst>
              <a:ext uri="{FF2B5EF4-FFF2-40B4-BE49-F238E27FC236}">
                <a16:creationId xmlns:a16="http://schemas.microsoft.com/office/drawing/2014/main" id="{8E05B90E-87A8-4250-BF1D-38B1A7F1D4B1}"/>
              </a:ext>
            </a:extLst>
          </p:cNvPr>
          <p:cNvSpPr txBox="1"/>
          <p:nvPr/>
        </p:nvSpPr>
        <p:spPr>
          <a:xfrm>
            <a:off x="1893537" y="2904905"/>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12, 39-48</a:t>
            </a:r>
            <a:endParaRPr lang="en-US" sz="3600" b="1" dirty="0">
              <a:solidFill>
                <a:srgbClr val="FFFF00"/>
              </a:solidFill>
            </a:endParaRPr>
          </a:p>
        </p:txBody>
      </p:sp>
    </p:spTree>
    <p:extLst>
      <p:ext uri="{BB962C8B-B14F-4D97-AF65-F5344CB8AC3E}">
        <p14:creationId xmlns:p14="http://schemas.microsoft.com/office/powerpoint/2010/main" val="334974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9175"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0E38D2-FE68-4891-8D19-CB32CD82B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5159780"/>
          </a:xfrm>
          <a:prstGeom prst="rect">
            <a:avLst/>
          </a:prstGeom>
        </p:spPr>
      </p:pic>
      <p:pic>
        <p:nvPicPr>
          <p:cNvPr id="9" name="Picture 8">
            <a:extLst>
              <a:ext uri="{FF2B5EF4-FFF2-40B4-BE49-F238E27FC236}">
                <a16:creationId xmlns:a16="http://schemas.microsoft.com/office/drawing/2014/main" id="{07B54953-8C37-4B05-99F5-C94EA70CA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
        <p:nvSpPr>
          <p:cNvPr id="10" name="TextBox 9">
            <a:extLst>
              <a:ext uri="{FF2B5EF4-FFF2-40B4-BE49-F238E27FC236}">
                <a16:creationId xmlns:a16="http://schemas.microsoft.com/office/drawing/2014/main" id="{8E05B90E-87A8-4250-BF1D-38B1A7F1D4B1}"/>
              </a:ext>
            </a:extLst>
          </p:cNvPr>
          <p:cNvSpPr txBox="1"/>
          <p:nvPr/>
        </p:nvSpPr>
        <p:spPr>
          <a:xfrm>
            <a:off x="1893537" y="3018193"/>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00482282"/>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1068</TotalTime>
  <Words>226</Words>
  <Application>Microsoft Office PowerPoint</Application>
  <PresentationFormat>On-screen Show (16:9)</PresentationFormat>
  <Paragraphs>17</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94</cp:revision>
  <dcterms:created xsi:type="dcterms:W3CDTF">2018-11-13T15:52:26Z</dcterms:created>
  <dcterms:modified xsi:type="dcterms:W3CDTF">2026-10-02T13:26:27Z</dcterms:modified>
</cp:coreProperties>
</file>