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5" r:id="rId10"/>
    <p:sldId id="9698" r:id="rId11"/>
    <p:sldId id="278" r:id="rId12"/>
    <p:sldId id="293" r:id="rId13"/>
    <p:sldId id="97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4 t3 MC">
            <a:extLst>
              <a:ext uri="{FF2B5EF4-FFF2-40B4-BE49-F238E27FC236}">
                <a16:creationId xmlns:a16="http://schemas.microsoft.com/office/drawing/2014/main" id="{8428BC02-37A0-41E3-829A-2437A3FC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5" y="-3"/>
            <a:ext cx="91820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51CC5-18D2-41B2-A5FC-C3DE9E42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38150"/>
            <a:ext cx="1038225" cy="10382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6A331-EF8E-4345-B6BC-BE132C4ABF3A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THỨ TƯ TUẦN III MÙA CHAY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4 t3 MC">
            <a:extLst>
              <a:ext uri="{FF2B5EF4-FFF2-40B4-BE49-F238E27FC236}">
                <a16:creationId xmlns:a16="http://schemas.microsoft.com/office/drawing/2014/main" id="{8428BC02-37A0-41E3-829A-2437A3FC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5" y="-3"/>
            <a:ext cx="91820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51CC5-18D2-41B2-A5FC-C3DE9E42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38150"/>
            <a:ext cx="1038225" cy="10382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6A331-EF8E-4345-B6BC-BE132C4ABF3A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THỨ TƯ TUẦN III MÙA CHAY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 Chúa hướng dẫn tôi bước theo lời răn của Chúa, xin đừng để điều gian ác nào thống trị trong mình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53711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975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Ðnl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 4, 1. 5-9 </a:t>
            </a:r>
            <a:endParaRPr lang="en-US" sz="4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Ðệ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Nhị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Luật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“Các ngươi hãy tuân giữ các giới răn và đem thực hành bằng việc làm”.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147, 12-13. 15-16. 19-20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Giê-ru-sa-lem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667000" y="1123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không muốn kẻ gian ác phải chết, nhưng muốn nó ăn năn sám hối và được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4 t3 MC">
            <a:extLst>
              <a:ext uri="{FF2B5EF4-FFF2-40B4-BE49-F238E27FC236}">
                <a16:creationId xmlns:a16="http://schemas.microsoft.com/office/drawing/2014/main" id="{8428BC02-37A0-41E3-829A-2437A3FC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5" y="-3"/>
            <a:ext cx="91820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51CC5-18D2-41B2-A5FC-C3DE9E42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38150"/>
            <a:ext cx="1038225" cy="10382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6A331-EF8E-4345-B6BC-BE132C4ABF3A}"/>
              </a:ext>
            </a:extLst>
          </p:cNvPr>
          <p:cNvSpPr txBox="1">
            <a:spLocks/>
          </p:cNvSpPr>
          <p:nvPr/>
        </p:nvSpPr>
        <p:spPr>
          <a:xfrm>
            <a:off x="3124200" y="3028950"/>
            <a:ext cx="5715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5, 17-19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7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Chúa đã chỉ cho tôi biết đường lối trường sinh, Chúa đã cho tôi no đầy hoan hỷ ở trước thiên nhan 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172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Xin Chúa hướng dẫn tôi bước theo lời răn của Chúa, xin đừng để điều gian ác nào thống trị trong mình tôi.</vt:lpstr>
      <vt:lpstr>PowerPoint Presentation</vt:lpstr>
      <vt:lpstr> Tv: 147, 12-13. 15-16. 19-20 Ðáp: Giê-ru-sa-lem hỡi, hãy ngợi khen Chúa .</vt:lpstr>
      <vt:lpstr>Chúa phán: “Ta không muốn kẻ gian ác phải chết, nhưng muốn nó ăn năn sám hối và được sống”.</vt:lpstr>
      <vt:lpstr> </vt:lpstr>
      <vt:lpstr>PowerPoint Presentation</vt:lpstr>
      <vt:lpstr>Lạy Chúa, Chúa đã chỉ cho tôi biết đường lối trường sinh, Chúa đã cho tôi no đầy hoan hỷ ở trước thiên nhan 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80</cp:revision>
  <dcterms:created xsi:type="dcterms:W3CDTF">2023-01-29T22:00:16Z</dcterms:created>
  <dcterms:modified xsi:type="dcterms:W3CDTF">2025-03-14T11:02:10Z</dcterms:modified>
</cp:coreProperties>
</file>