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5" r:id="rId7"/>
    <p:sldId id="278" r:id="rId8"/>
    <p:sldId id="282" r:id="rId9"/>
    <p:sldId id="283" r:id="rId10"/>
    <p:sldId id="356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4803DC-D424-4316-A070-EDAE8E09E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62264-9F72-471F-B7DA-E5025D1F0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71" y="267039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0D8C38-D4F4-41D1-BCB2-CD6A9A5884B5}"/>
              </a:ext>
            </a:extLst>
          </p:cNvPr>
          <p:cNvSpPr txBox="1"/>
          <p:nvPr/>
        </p:nvSpPr>
        <p:spPr>
          <a:xfrm>
            <a:off x="2338597" y="360486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509921"/>
            <a:ext cx="8982160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khẩn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thấu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5892" y="50964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“Xưa chúng ta cũng lầm lạc, nhưng chiếu theo lòng từ bi Chúa, chúng ta đã được cứu thoát”.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247147" y="0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Tt 3, 1-7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17669" y="2514487"/>
            <a:ext cx="69264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cho Titô.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642" y="3560496"/>
            <a:ext cx="3100597" cy="1672124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715547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chăn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nuôi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chẳng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thiếu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thốn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chi (c. 1).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22, 1-3a. 3b-4. 5. 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 Tx 2, 13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Anh em hãy đón nhận lời Chúa, không phải như lời của loài người, mà là như lời của Thiên Chúa và đích thực là thế. –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4803DC-D424-4316-A070-EDAE8E09E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62264-9F72-471F-B7DA-E5025D1F0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87" y="291315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0D8C38-D4F4-41D1-BCB2-CD6A9A5884B5}"/>
              </a:ext>
            </a:extLst>
          </p:cNvPr>
          <p:cNvSpPr txBox="1"/>
          <p:nvPr/>
        </p:nvSpPr>
        <p:spPr>
          <a:xfrm>
            <a:off x="2338597" y="3604866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17, 11-19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16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124156"/>
            <a:ext cx="87313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chăn nuôi tôi, tôi chẳng thiếu thốn chi, trên đồng cỏ xanh rì, Người thả tôi nằm nghỉ, Người hướng dẫn tôi tới nguồn nước, chỗ nghỉ ngơi.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4803DC-D424-4316-A070-EDAE8E09E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62264-9F72-471F-B7DA-E5025D1F0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79" y="291315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0D8C38-D4F4-41D1-BCB2-CD6A9A5884B5}"/>
              </a:ext>
            </a:extLst>
          </p:cNvPr>
          <p:cNvSpPr txBox="1"/>
          <p:nvPr/>
        </p:nvSpPr>
        <p:spPr>
          <a:xfrm>
            <a:off x="2338597" y="360486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252138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</TotalTime>
  <Words>200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98</cp:revision>
  <dcterms:created xsi:type="dcterms:W3CDTF">2018-11-13T15:52:26Z</dcterms:created>
  <dcterms:modified xsi:type="dcterms:W3CDTF">2026-10-25T21:30:02Z</dcterms:modified>
</cp:coreProperties>
</file>