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7" r:id="rId10"/>
    <p:sldId id="9698" r:id="rId11"/>
    <p:sldId id="278" r:id="rId12"/>
    <p:sldId id="293" r:id="rId13"/>
    <p:sldId id="97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B6C5D-DC18-4CF7-8B4D-96562322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8BBA0-3698-4344-B062-19E3DF9BF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1038225" cy="103822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AA479EA-B995-4756-A810-FAF0F07D5A7F}"/>
              </a:ext>
            </a:extLst>
          </p:cNvPr>
          <p:cNvSpPr txBox="1">
            <a:spLocks/>
          </p:cNvSpPr>
          <p:nvPr/>
        </p:nvSpPr>
        <p:spPr>
          <a:xfrm>
            <a:off x="3352800" y="3105150"/>
            <a:ext cx="5715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THỨ TƯ TUẦN IV MÙA CHAY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B6C5D-DC18-4CF7-8B4D-96562322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8BBA0-3698-4344-B062-19E3DF9BF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1038225" cy="103822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AA479EA-B995-4756-A810-FAF0F07D5A7F}"/>
              </a:ext>
            </a:extLst>
          </p:cNvPr>
          <p:cNvSpPr txBox="1">
            <a:spLocks/>
          </p:cNvSpPr>
          <p:nvPr/>
        </p:nvSpPr>
        <p:spPr>
          <a:xfrm>
            <a:off x="3352800" y="3105150"/>
            <a:ext cx="5715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THỨ TƯ TUẦN IV MÙA CHAY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2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tôi dâng lời nguyện cầu lên Chúa; ôi Thiên Chúa, đây là lúc biểu lộ tình thương. Xin nhậm lời tôi theo lượng cả đức từ bi, theo ơn phù trợ trung thành của Chúa.</a:t>
            </a:r>
            <a:endParaRPr lang="en-US" sz="40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35450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0975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49, 8-15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I-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sai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-a. </a:t>
            </a:r>
          </a:p>
          <a:p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đã đặt ngươi nên giao ước của dân, để ngươi phục hưng xứ sở”.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5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144, 8-9. 13cd-14. 17-18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667000" y="11239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thuận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0477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B6C5D-DC18-4CF7-8B4D-96562322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8BBA0-3698-4344-B062-19E3DF9BF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198"/>
            <a:ext cx="1038225" cy="103822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AA479EA-B995-4756-A810-FAF0F07D5A7F}"/>
              </a:ext>
            </a:extLst>
          </p:cNvPr>
          <p:cNvSpPr txBox="1">
            <a:spLocks/>
          </p:cNvSpPr>
          <p:nvPr/>
        </p:nvSpPr>
        <p:spPr>
          <a:xfrm>
            <a:off x="5562600" y="54917"/>
            <a:ext cx="3810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 Âm: Ga 5, 17-30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6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không sai con Ngài giáng trần để luận phạt thế gian, nhưng để thế gian, nhờ con Ngài mà được cứu độ.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178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Lạy Chúa, tôi dâng lời nguyện cầu lên Chúa; ôi Thiên Chúa, đây là lúc biểu lộ tình thương. Xin nhậm lời tôi theo lượng cả đức từ bi, theo ơn phù trợ trung thành của Chúa.</vt:lpstr>
      <vt:lpstr>PowerPoint Presentation</vt:lpstr>
      <vt:lpstr> Tv: 144, 8-9. 13cd-14. 17-18 Ðáp: Chúa là Ðấng nhân ái và từ bi.</vt:lpstr>
      <vt:lpstr>Ðây là lúc thuận tiện. Ðây là ngày cứu độ.</vt:lpstr>
      <vt:lpstr> </vt:lpstr>
      <vt:lpstr>PowerPoint Presentation</vt:lpstr>
      <vt:lpstr>Thiên Chúa không sai con Ngài giáng trần để luận phạt thế gian, nhưng để thế gian, nhờ con Ngài mà được cứu độ.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82</cp:revision>
  <dcterms:created xsi:type="dcterms:W3CDTF">2023-01-29T22:00:16Z</dcterms:created>
  <dcterms:modified xsi:type="dcterms:W3CDTF">2025-03-25T02:53:35Z</dcterms:modified>
</cp:coreProperties>
</file>