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09" r:id="rId7"/>
    <p:sldId id="278" r:id="rId8"/>
    <p:sldId id="282" r:id="rId9"/>
    <p:sldId id="283" r:id="rId10"/>
    <p:sldId id="306" r:id="rId11"/>
    <p:sldId id="310"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A47519E4-1A70-4179-82E1-1414EC005D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8" name="TextBox 7">
            <a:extLst>
              <a:ext uri="{FF2B5EF4-FFF2-40B4-BE49-F238E27FC236}">
                <a16:creationId xmlns:a16="http://schemas.microsoft.com/office/drawing/2014/main" id="{0986A39A-8810-4F0C-A3FE-EE8EE510607C}"/>
              </a:ext>
            </a:extLst>
          </p:cNvPr>
          <p:cNvSpPr txBox="1"/>
          <p:nvPr/>
        </p:nvSpPr>
        <p:spPr>
          <a:xfrm>
            <a:off x="2144388" y="3344298"/>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IV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A47519E4-1A70-4179-82E1-1414EC005D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8" name="TextBox 7">
            <a:extLst>
              <a:ext uri="{FF2B5EF4-FFF2-40B4-BE49-F238E27FC236}">
                <a16:creationId xmlns:a16="http://schemas.microsoft.com/office/drawing/2014/main" id="{0986A39A-8810-4F0C-A3FE-EE8EE510607C}"/>
              </a:ext>
            </a:extLst>
          </p:cNvPr>
          <p:cNvSpPr txBox="1"/>
          <p:nvPr/>
        </p:nvSpPr>
        <p:spPr>
          <a:xfrm>
            <a:off x="2144388" y="3344298"/>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IV THƯỜNG NIÊN A</a:t>
            </a:r>
            <a:endParaRPr lang="en-US" sz="2800" b="1" dirty="0">
              <a:solidFill>
                <a:srgbClr val="FFFF00"/>
              </a:solidFill>
            </a:endParaRPr>
          </a:p>
        </p:txBody>
      </p:sp>
    </p:spTree>
    <p:extLst>
      <p:ext uri="{BB962C8B-B14F-4D97-AF65-F5344CB8AC3E}">
        <p14:creationId xmlns:p14="http://schemas.microsoft.com/office/powerpoint/2010/main" val="70837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67125"/>
            <a:ext cx="8625439" cy="384720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là Thiên Chúa chúng tôi, xin cứu độ chúng tôi, từ khắp muôn dân, xin thu họp chúng tôi về, để chúng tôi được ca tụng thánh danh Chúa, và được vinh dự ngợi khen Chúa.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7278" y="633981"/>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“Chính con đã phạm tội, nhưng những người này là những con chiên, họ có làm gì đâu?”</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8639" y="127602"/>
            <a:ext cx="901824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Roboto" panose="02000000000000000000" pitchFamily="2" charset="0"/>
              </a:rPr>
              <a:t> </a:t>
            </a:r>
            <a:r>
              <a:rPr lang="en-US" sz="4000" b="0" i="0" dirty="0">
                <a:solidFill>
                  <a:schemeClr val="bg1"/>
                </a:solidFill>
                <a:effectLst/>
                <a:latin typeface="Arial" panose="020B0604020202020204" pitchFamily="34" charset="0"/>
              </a:rPr>
              <a:t>2 </a:t>
            </a:r>
            <a:r>
              <a:rPr lang="en-US" sz="4000" b="0" i="0" dirty="0" err="1">
                <a:solidFill>
                  <a:schemeClr val="bg1"/>
                </a:solidFill>
                <a:effectLst/>
                <a:latin typeface="Arial" panose="020B0604020202020204" pitchFamily="34" charset="0"/>
              </a:rPr>
              <a:t>Sm</a:t>
            </a:r>
            <a:r>
              <a:rPr lang="en-US" sz="4000" b="0" i="0" dirty="0">
                <a:solidFill>
                  <a:schemeClr val="bg1"/>
                </a:solidFill>
                <a:effectLst/>
                <a:latin typeface="Arial" panose="020B0604020202020204" pitchFamily="34" charset="0"/>
              </a:rPr>
              <a:t> 24, 2. 9-17</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14397" y="2757639"/>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Samuel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hai</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62277" y="3835625"/>
            <a:ext cx="2766449" cy="1491920"/>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67052" y="1642232"/>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thứ</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tội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lỗi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cho</a:t>
            </a:r>
            <a:r>
              <a:rPr lang="en-US" sz="4400" b="1" i="0" dirty="0">
                <a:solidFill>
                  <a:schemeClr val="bg1"/>
                </a:solidFill>
                <a:effectLst/>
                <a:latin typeface="Arial" panose="020B0604020202020204" pitchFamily="34" charset="0"/>
              </a:rPr>
              <a:t> con (c. 5c).</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31, 1-2. 5. 6. 7</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Ga 8,12</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Chúa phán: “Ta là sự sáng thế gian, ai theo Ta, sẽ được ánh sáng ban sự sống.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A47519E4-1A70-4179-82E1-1414EC005D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8" name="TextBox 7">
            <a:extLst>
              <a:ext uri="{FF2B5EF4-FFF2-40B4-BE49-F238E27FC236}">
                <a16:creationId xmlns:a16="http://schemas.microsoft.com/office/drawing/2014/main" id="{0986A39A-8810-4F0C-A3FE-EE8EE510607C}"/>
              </a:ext>
            </a:extLst>
          </p:cNvPr>
          <p:cNvSpPr txBox="1"/>
          <p:nvPr/>
        </p:nvSpPr>
        <p:spPr>
          <a:xfrm>
            <a:off x="4572000" y="3328114"/>
            <a:ext cx="4337332" cy="523220"/>
          </a:xfrm>
          <a:prstGeom prst="rect">
            <a:avLst/>
          </a:prstGeom>
          <a:noFill/>
        </p:spPr>
        <p:txBody>
          <a:bodyPr wrap="square">
            <a:spAutoFit/>
          </a:bodyPr>
          <a:lstStyle/>
          <a:p>
            <a:pPr algn="ctr"/>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Mc 6,1-6</a:t>
            </a:r>
            <a:endParaRPr lang="en-US" sz="2800" b="1" dirty="0">
              <a:solidFill>
                <a:srgbClr val="FFFF00"/>
              </a:solidFill>
            </a:endParaRPr>
          </a:p>
        </p:txBody>
      </p:sp>
    </p:spTree>
    <p:extLst>
      <p:ext uri="{BB962C8B-B14F-4D97-AF65-F5344CB8AC3E}">
        <p14:creationId xmlns:p14="http://schemas.microsoft.com/office/powerpoint/2010/main" val="95379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83221" y="1112889"/>
            <a:ext cx="8731305" cy="3477875"/>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Xin cho tôi tớ Chúa được thấy long nhan dịu hiền, xin cứu độ tôi theo lượng từ bi của Chúa. Lạy Chúa, xin đừng để tôi phải hổ ngươi vì đã kêu cầu Chúa.</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838</TotalTime>
  <Words>215</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67</cp:revision>
  <dcterms:created xsi:type="dcterms:W3CDTF">2018-11-13T15:52:26Z</dcterms:created>
  <dcterms:modified xsi:type="dcterms:W3CDTF">2026-01-24T02:48:10Z</dcterms:modified>
</cp:coreProperties>
</file>