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09" r:id="rId7"/>
    <p:sldId id="278" r:id="rId8"/>
    <p:sldId id="282" r:id="rId9"/>
    <p:sldId id="283" r:id="rId10"/>
    <p:sldId id="306" r:id="rId11"/>
    <p:sldId id="310"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A47519E4-1A70-4179-82E1-1414EC005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0986A39A-8810-4F0C-A3FE-EE8EE510607C}"/>
              </a:ext>
            </a:extLst>
          </p:cNvPr>
          <p:cNvSpPr txBox="1"/>
          <p:nvPr/>
        </p:nvSpPr>
        <p:spPr>
          <a:xfrm>
            <a:off x="2144388" y="3344298"/>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A47519E4-1A70-4179-82E1-1414EC005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0986A39A-8810-4F0C-A3FE-EE8EE510607C}"/>
              </a:ext>
            </a:extLst>
          </p:cNvPr>
          <p:cNvSpPr txBox="1"/>
          <p:nvPr/>
        </p:nvSpPr>
        <p:spPr>
          <a:xfrm>
            <a:off x="2144388" y="3344298"/>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IV THƯỜNG NIÊN A</a:t>
            </a:r>
            <a:endParaRPr lang="en-US" sz="2800" b="1" dirty="0">
              <a:solidFill>
                <a:srgbClr val="FFFF00"/>
              </a:solidFill>
            </a:endParaRPr>
          </a:p>
        </p:txBody>
      </p:sp>
    </p:spTree>
    <p:extLst>
      <p:ext uri="{BB962C8B-B14F-4D97-AF65-F5344CB8AC3E}">
        <p14:creationId xmlns:p14="http://schemas.microsoft.com/office/powerpoint/2010/main" val="70837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84720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7278" y="633981"/>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“Chính con đã phạm tội, nhưng những người này là những con chiên, họ có làm gì đâu?”</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8639" y="127602"/>
            <a:ext cx="901824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Sm</a:t>
            </a:r>
            <a:r>
              <a:rPr lang="en-US" sz="4000" b="0" i="0" dirty="0">
                <a:solidFill>
                  <a:schemeClr val="bg1"/>
                </a:solidFill>
                <a:effectLst/>
                <a:latin typeface="Arial" panose="020B0604020202020204" pitchFamily="34" charset="0"/>
              </a:rPr>
              <a:t> 24, 2. 9-17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14397" y="2757639"/>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Samuel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hai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77" y="3835625"/>
            <a:ext cx="2766449" cy="149192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67052" y="1642232"/>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thứ</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tội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lỗi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con (c. 5c).</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31, 1-2. 5. 6. 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8,12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“Ta là sự sáng thế gian, ai theo Ta, sẽ được ánh sáng ban sự sống.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A47519E4-1A70-4179-82E1-1414EC005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0986A39A-8810-4F0C-A3FE-EE8EE510607C}"/>
              </a:ext>
            </a:extLst>
          </p:cNvPr>
          <p:cNvSpPr txBox="1"/>
          <p:nvPr/>
        </p:nvSpPr>
        <p:spPr>
          <a:xfrm>
            <a:off x="4572000" y="3328114"/>
            <a:ext cx="4337332" cy="523220"/>
          </a:xfrm>
          <a:prstGeom prst="rect">
            <a:avLst/>
          </a:prstGeom>
          <a:noFill/>
        </p:spPr>
        <p:txBody>
          <a:bodyPr wrap="square">
            <a:spAutoFit/>
          </a:bodyPr>
          <a:lstStyle/>
          <a:p>
            <a:pPr algn="ctr"/>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Mc 6,1-6</a:t>
            </a:r>
            <a:endParaRPr lang="en-US" sz="2800" b="1" dirty="0">
              <a:solidFill>
                <a:srgbClr val="FFFF00"/>
              </a:solidFill>
            </a:endParaRPr>
          </a:p>
        </p:txBody>
      </p:sp>
    </p:spTree>
    <p:extLst>
      <p:ext uri="{BB962C8B-B14F-4D97-AF65-F5344CB8AC3E}">
        <p14:creationId xmlns:p14="http://schemas.microsoft.com/office/powerpoint/2010/main" val="95379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838</TotalTime>
  <Words>215</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67</cp:revision>
  <dcterms:created xsi:type="dcterms:W3CDTF">2018-11-13T15:52:26Z</dcterms:created>
  <dcterms:modified xsi:type="dcterms:W3CDTF">2026-01-24T02:48:10Z</dcterms:modified>
</cp:coreProperties>
</file>