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11" r:id="rId7"/>
    <p:sldId id="278" r:id="rId8"/>
    <p:sldId id="282" r:id="rId9"/>
    <p:sldId id="283" r:id="rId10"/>
    <p:sldId id="306" r:id="rId11"/>
    <p:sldId id="312"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15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4" name="Picture 3">
            <a:extLst>
              <a:ext uri="{FF2B5EF4-FFF2-40B4-BE49-F238E27FC236}">
                <a16:creationId xmlns:a16="http://schemas.microsoft.com/office/drawing/2014/main" id="{5392B8B0-0A7F-43F8-86BD-EF5A6EF43E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TextBox 8">
            <a:extLst>
              <a:ext uri="{FF2B5EF4-FFF2-40B4-BE49-F238E27FC236}">
                <a16:creationId xmlns:a16="http://schemas.microsoft.com/office/drawing/2014/main" id="{168AF618-0BA9-4432-B40F-0FDA49B86F0A}"/>
              </a:ext>
            </a:extLst>
          </p:cNvPr>
          <p:cNvSpPr txBox="1"/>
          <p:nvPr/>
        </p:nvSpPr>
        <p:spPr>
          <a:xfrm>
            <a:off x="1432290" y="3077259"/>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a:t>
            </a:r>
            <a:r>
              <a:rPr lang="en-US" sz="2800" b="1" dirty="0">
                <a:solidFill>
                  <a:srgbClr val="FFFF00"/>
                </a:solidFill>
                <a:latin typeface="Arial" panose="020B0604020202020204" pitchFamily="34" charset="0"/>
              </a:rPr>
              <a:t>TƯ</a:t>
            </a:r>
            <a:r>
              <a:rPr lang="en-US" sz="2800" b="1" i="0" dirty="0">
                <a:solidFill>
                  <a:srgbClr val="FFFF00"/>
                </a:solidFill>
                <a:effectLst/>
                <a:latin typeface="Arial" panose="020B0604020202020204" pitchFamily="34" charset="0"/>
              </a:rPr>
              <a:t> TUẦN V THƯỜNG NIÊN A</a:t>
            </a:r>
            <a:endParaRPr lang="en-US" sz="28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4" name="Picture 3">
            <a:extLst>
              <a:ext uri="{FF2B5EF4-FFF2-40B4-BE49-F238E27FC236}">
                <a16:creationId xmlns:a16="http://schemas.microsoft.com/office/drawing/2014/main" id="{5392B8B0-0A7F-43F8-86BD-EF5A6EF43E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TextBox 8">
            <a:extLst>
              <a:ext uri="{FF2B5EF4-FFF2-40B4-BE49-F238E27FC236}">
                <a16:creationId xmlns:a16="http://schemas.microsoft.com/office/drawing/2014/main" id="{168AF618-0BA9-4432-B40F-0FDA49B86F0A}"/>
              </a:ext>
            </a:extLst>
          </p:cNvPr>
          <p:cNvSpPr txBox="1"/>
          <p:nvPr/>
        </p:nvSpPr>
        <p:spPr>
          <a:xfrm>
            <a:off x="1432290" y="3077259"/>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a:t>
            </a:r>
            <a:r>
              <a:rPr lang="en-US" sz="2800" b="1" dirty="0">
                <a:solidFill>
                  <a:srgbClr val="FFFF00"/>
                </a:solidFill>
                <a:latin typeface="Arial" panose="020B0604020202020204" pitchFamily="34" charset="0"/>
              </a:rPr>
              <a:t>TƯ</a:t>
            </a:r>
            <a:r>
              <a:rPr lang="en-US" sz="2800" b="1" i="0" dirty="0">
                <a:solidFill>
                  <a:srgbClr val="FFFF00"/>
                </a:solidFill>
                <a:effectLst/>
                <a:latin typeface="Arial" panose="020B0604020202020204" pitchFamily="34" charset="0"/>
              </a:rPr>
              <a:t> TUẦN V THƯỜNG NIÊN A</a:t>
            </a:r>
            <a:endParaRPr lang="en-US" sz="2800" b="1" dirty="0">
              <a:solidFill>
                <a:srgbClr val="FFFF00"/>
              </a:solidFill>
            </a:endParaRPr>
          </a:p>
        </p:txBody>
      </p:sp>
    </p:spTree>
    <p:extLst>
      <p:ext uri="{BB962C8B-B14F-4D97-AF65-F5344CB8AC3E}">
        <p14:creationId xmlns:p14="http://schemas.microsoft.com/office/powerpoint/2010/main" val="3013198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661654"/>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Hãy tiến lên, chúng ta hãy thờ lạy Thiên Chúa, và hãy tiến bước trước nhan thánh Chúa, Đấng tạo thành chúng ta, vì chính Chúa là Thiên Chúa chúng ta.</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20" y="736846"/>
            <a:ext cx="8640961"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Nữ</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hoàng</a:t>
            </a:r>
            <a:r>
              <a:rPr lang="en-US" sz="4400" b="1" i="1" dirty="0">
                <a:solidFill>
                  <a:schemeClr val="bg1"/>
                </a:solidFill>
                <a:effectLst/>
                <a:latin typeface="Arial" panose="020B0604020202020204" pitchFamily="34" charset="0"/>
              </a:rPr>
              <a:t> Saba </a:t>
            </a:r>
            <a:r>
              <a:rPr lang="en-US" sz="4400" b="1" i="1" dirty="0" err="1">
                <a:solidFill>
                  <a:schemeClr val="bg1"/>
                </a:solidFill>
                <a:effectLst/>
                <a:latin typeface="Arial" panose="020B0604020202020204" pitchFamily="34" charset="0"/>
              </a:rPr>
              <a:t>đã</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nhìn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thấy</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mọi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sự</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khôn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ngoan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của</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vua</a:t>
            </a:r>
            <a:r>
              <a:rPr lang="en-US" sz="4400" b="1" i="1" dirty="0">
                <a:solidFill>
                  <a:schemeClr val="bg1"/>
                </a:solidFill>
                <a:effectLst/>
                <a:latin typeface="Arial" panose="020B0604020202020204" pitchFamily="34" charset="0"/>
              </a:rPr>
              <a:t> Salomon”.</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27602"/>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1 V 10, 1-10</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9" y="2737586"/>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Các</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Vua</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quyển</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thứ</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nhất</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87073" y="3471493"/>
            <a:ext cx="3441654" cy="1856052"/>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216199" y="1946379"/>
            <a:ext cx="8571752"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Miệng người hiền thuyết đức khôn ngoan</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343278" y="1182505"/>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36, 5-6. 30-31. 39-40</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15431" y="71986"/>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Ga. 15, 15b</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760314"/>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 Chúa phán: “Thầy gọi các con là bạn hữu, vì tất cả những gì Thầy đã nghe biết nơi Cha Thầy, thì Thầy đã cho các con biết.-</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E1C3E3A-CF8C-455F-9A1D-98EEE924F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pic>
        <p:nvPicPr>
          <p:cNvPr id="4" name="Picture 3">
            <a:extLst>
              <a:ext uri="{FF2B5EF4-FFF2-40B4-BE49-F238E27FC236}">
                <a16:creationId xmlns:a16="http://schemas.microsoft.com/office/drawing/2014/main" id="{5392B8B0-0A7F-43F8-86BD-EF5A6EF43E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9" name="TextBox 8">
            <a:extLst>
              <a:ext uri="{FF2B5EF4-FFF2-40B4-BE49-F238E27FC236}">
                <a16:creationId xmlns:a16="http://schemas.microsoft.com/office/drawing/2014/main" id="{168AF618-0BA9-4432-B40F-0FDA49B86F0A}"/>
              </a:ext>
            </a:extLst>
          </p:cNvPr>
          <p:cNvSpPr txBox="1"/>
          <p:nvPr/>
        </p:nvSpPr>
        <p:spPr>
          <a:xfrm>
            <a:off x="1432290" y="3077259"/>
            <a:ext cx="650599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Mc 7,14-23</a:t>
            </a:r>
            <a:endParaRPr lang="en-US" sz="3200" b="1" dirty="0">
              <a:solidFill>
                <a:srgbClr val="FFFF00"/>
              </a:solidFill>
            </a:endParaRPr>
          </a:p>
        </p:txBody>
      </p:sp>
    </p:spTree>
    <p:extLst>
      <p:ext uri="{BB962C8B-B14F-4D97-AF65-F5344CB8AC3E}">
        <p14:creationId xmlns:p14="http://schemas.microsoft.com/office/powerpoint/2010/main" val="2405579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441771" y="52657"/>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676441"/>
            <a:ext cx="8731305" cy="4154984"/>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Thiên hạ hãy cảm ơn Chúa vì Chúa nhân hậu, và những điều kỳ diệu của Ngài đối với loài người, bởi Người đã cho người đói khát được no nê, người cơ hàn được tràn trề thiện hảo.</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844</TotalTime>
  <Words>203</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68</cp:revision>
  <dcterms:created xsi:type="dcterms:W3CDTF">2018-11-13T15:52:26Z</dcterms:created>
  <dcterms:modified xsi:type="dcterms:W3CDTF">2026-01-30T11:58:40Z</dcterms:modified>
</cp:coreProperties>
</file>