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3" r:id="rId6"/>
    <p:sldId id="316" r:id="rId7"/>
    <p:sldId id="1029" r:id="rId8"/>
    <p:sldId id="1056" r:id="rId9"/>
    <p:sldId id="426" r:id="rId10"/>
    <p:sldId id="1064" r:id="rId11"/>
    <p:sldId id="1046" r:id="rId12"/>
    <p:sldId id="346" r:id="rId13"/>
    <p:sldId id="445" r:id="rId14"/>
    <p:sldId id="106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B04B-4515-452B-B1A8-86FAB8973952}"/>
              </a:ext>
            </a:extLst>
          </p:cNvPr>
          <p:cNvSpPr>
            <a:spLocks noGrp="1"/>
          </p:cNvSpPr>
          <p:nvPr>
            <p:ph type="title"/>
          </p:nvPr>
        </p:nvSpPr>
        <p:spPr/>
        <p:txBody>
          <a:bodyPr/>
          <a:lstStyle/>
          <a:p>
            <a:endParaRPr lang="en-US"/>
          </a:p>
        </p:txBody>
      </p:sp>
      <p:pic>
        <p:nvPicPr>
          <p:cNvPr id="3074" name="Picture 2" descr="t4 t6 TN">
            <a:extLst>
              <a:ext uri="{FF2B5EF4-FFF2-40B4-BE49-F238E27FC236}">
                <a16:creationId xmlns:a16="http://schemas.microsoft.com/office/drawing/2014/main" id="{7AF9C4D5-8015-44D1-89A7-F13D266727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51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B04B-4515-452B-B1A8-86FAB8973952}"/>
              </a:ext>
            </a:extLst>
          </p:cNvPr>
          <p:cNvSpPr>
            <a:spLocks noGrp="1"/>
          </p:cNvSpPr>
          <p:nvPr>
            <p:ph type="title"/>
          </p:nvPr>
        </p:nvSpPr>
        <p:spPr/>
        <p:txBody>
          <a:bodyPr/>
          <a:lstStyle/>
          <a:p>
            <a:endParaRPr lang="en-US"/>
          </a:p>
        </p:txBody>
      </p:sp>
      <p:pic>
        <p:nvPicPr>
          <p:cNvPr id="3074" name="Picture 2" descr="t4 t6 TN">
            <a:extLst>
              <a:ext uri="{FF2B5EF4-FFF2-40B4-BE49-F238E27FC236}">
                <a16:creationId xmlns:a16="http://schemas.microsoft.com/office/drawing/2014/main" id="{7AF9C4D5-8015-44D1-89A7-F13D266727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50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783" y="438150"/>
            <a:ext cx="8915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4000" b="0" i="0" dirty="0">
                <a:solidFill>
                  <a:schemeClr val="bg1"/>
                </a:solidFill>
                <a:effectLst/>
                <a:latin typeface="Helvetica Neue"/>
              </a:rPr>
            </a:br>
            <a:r>
              <a:rPr lang="vi-VN" b="1" i="0" dirty="0">
                <a:solidFill>
                  <a:schemeClr val="bg1"/>
                </a:solidFill>
                <a:effectLst/>
                <a:latin typeface="Arial" panose="020B0604020202020204" pitchFamily="34" charset="0"/>
              </a:rPr>
              <a:t>Xin Chúa trở thành núi đá cho tôi trú ẩn, trở thành chiến luỹ kiên cố để cứu độ tôi. Bởi Chúa là Đá Tảng, là chiến luỹ của tôi, vì uy danh Chúa, Chúa sẽ dìu dắt và hướng dẫn tôi.</a:t>
            </a:r>
            <a:br>
              <a:rPr lang="vi-VN" b="1" i="0" dirty="0">
                <a:solidFill>
                  <a:schemeClr val="bg1"/>
                </a:solidFill>
                <a:effectLst/>
                <a:latin typeface="Helvetica Neue"/>
              </a:rPr>
            </a:b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339102"/>
          </a:xfrm>
          <a:prstGeom prst="rect">
            <a:avLst/>
          </a:prstGeom>
        </p:spPr>
        <p:txBody>
          <a:bodyPr wrap="square">
            <a:spAutoFit/>
          </a:bodyPr>
          <a:lstStyle/>
          <a:p>
            <a:pPr algn="just"/>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r>
              <a:rPr lang="en-US" sz="4000" b="1" i="0" dirty="0">
                <a:solidFill>
                  <a:schemeClr val="bg1"/>
                </a:solidFill>
                <a:effectLst/>
                <a:latin typeface="Arial" panose="020B0604020202020204" pitchFamily="34" charset="0"/>
              </a:rPr>
              <a:t>St 8, 6-13. 20-22</a:t>
            </a:r>
            <a:endParaRPr lang="en-US" sz="4000" b="1" i="0" dirty="0">
              <a:solidFill>
                <a:schemeClr val="bg1"/>
              </a:solidFill>
              <a:effectLst/>
              <a:latin typeface="Helvetica Neue"/>
            </a:endParaRPr>
          </a:p>
          <a:p>
            <a:pPr algn="just"/>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Ông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nhìn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thấy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mặt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đất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đã</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khô</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ráo</a:t>
            </a:r>
            <a:r>
              <a:rPr lang="en-US" sz="4000" b="1" i="1" dirty="0">
                <a:solidFill>
                  <a:schemeClr val="bg1"/>
                </a:solidFill>
                <a:effectLst/>
                <a:latin typeface="Arial" panose="020B0604020202020204" pitchFamily="34" charset="0"/>
              </a:rPr>
              <a:t>”.</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0" i="0" dirty="0">
                <a:solidFill>
                  <a:srgbClr val="FFFF00"/>
                </a:solidFill>
                <a:effectLst/>
                <a:latin typeface="Arial" panose="020B0604020202020204" pitchFamily="34" charset="0"/>
              </a:rPr>
            </a:br>
            <a:r>
              <a:rPr lang="en-US" b="1" i="0" dirty="0">
                <a:solidFill>
                  <a:schemeClr val="bg1"/>
                </a:solidFill>
                <a:effectLst/>
                <a:latin typeface="Arial" panose="020B0604020202020204" pitchFamily="34" charset="0"/>
              </a:rPr>
              <a:t>Tv 115, 12-13. 14-15. 18-19</a:t>
            </a:r>
            <a:br>
              <a:rPr lang="en-US" b="1" i="0" dirty="0">
                <a:solidFill>
                  <a:schemeClr val="bg1"/>
                </a:solidFill>
                <a:effectLst/>
                <a:latin typeface="Helvetica Neue"/>
              </a:rPr>
            </a:br>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ngợi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lễ</a:t>
            </a:r>
            <a:br>
              <a:rPr lang="en-US" b="1" i="0" dirty="0">
                <a:solidFill>
                  <a:schemeClr val="bg1"/>
                </a:solidFill>
                <a:effectLst/>
                <a:latin typeface="Helvetica Neue"/>
              </a:rPr>
            </a:br>
            <a:endParaRPr lang="en-US"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0" dirty="0">
                <a:solidFill>
                  <a:schemeClr val="bg1"/>
                </a:solidFill>
                <a:effectLst/>
                <a:latin typeface="Arial" panose="020B0604020202020204" pitchFamily="34" charset="0"/>
              </a:rPr>
              <a:t>– Chúa phán: “Thầy gọi các con là bạn hữu, vì tất cả những gì Thầy đã nghe biết nơi Cha Thầy, thì Thầy đã cho các con biết –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B04B-4515-452B-B1A8-86FAB8973952}"/>
              </a:ext>
            </a:extLst>
          </p:cNvPr>
          <p:cNvSpPr>
            <a:spLocks noGrp="1"/>
          </p:cNvSpPr>
          <p:nvPr>
            <p:ph type="title"/>
          </p:nvPr>
        </p:nvSpPr>
        <p:spPr/>
        <p:txBody>
          <a:bodyPr/>
          <a:lstStyle/>
          <a:p>
            <a:endParaRPr lang="en-US"/>
          </a:p>
        </p:txBody>
      </p:sp>
      <p:pic>
        <p:nvPicPr>
          <p:cNvPr id="3074" name="Picture 2" descr="t4 t6 TN">
            <a:extLst>
              <a:ext uri="{FF2B5EF4-FFF2-40B4-BE49-F238E27FC236}">
                <a16:creationId xmlns:a16="http://schemas.microsoft.com/office/drawing/2014/main" id="{7AF9C4D5-8015-44D1-89A7-F13D266727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51D9BF-F15D-4092-B3B4-D8C974273D8D}"/>
              </a:ext>
            </a:extLst>
          </p:cNvPr>
          <p:cNvSpPr txBox="1"/>
          <p:nvPr/>
        </p:nvSpPr>
        <p:spPr>
          <a:xfrm>
            <a:off x="4575842" y="3105150"/>
            <a:ext cx="4648840" cy="461665"/>
          </a:xfrm>
          <a:prstGeom prst="rect">
            <a:avLst/>
          </a:prstGeom>
          <a:noFill/>
        </p:spPr>
        <p:txBody>
          <a:bodyPr wrap="square">
            <a:spAutoFit/>
          </a:bodyPr>
          <a:lstStyle/>
          <a:p>
            <a:pPr algn="just"/>
            <a:r>
              <a:rPr lang="vi-VN" sz="2400" b="1" i="0" dirty="0">
                <a:solidFill>
                  <a:srgbClr val="FFFF00"/>
                </a:solidFill>
                <a:effectLst/>
                <a:latin typeface="Arial" panose="020B0604020202020204" pitchFamily="34" charset="0"/>
              </a:rPr>
              <a:t>PHÚC ÂM: Mc 8, 22-26</a:t>
            </a:r>
            <a:endParaRPr lang="vi-VN" sz="2400" b="1" i="0" dirty="0">
              <a:solidFill>
                <a:srgbClr val="FFFF00"/>
              </a:solidFill>
              <a:effectLst/>
              <a:latin typeface="Helvetica Neue"/>
            </a:endParaRPr>
          </a:p>
        </p:txBody>
      </p:sp>
    </p:spTree>
    <p:extLst>
      <p:ext uri="{BB962C8B-B14F-4D97-AF65-F5344CB8AC3E}">
        <p14:creationId xmlns:p14="http://schemas.microsoft.com/office/powerpoint/2010/main" val="3699623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8651"/>
            <a:ext cx="91440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vi-VN" b="1" i="0" dirty="0">
                <a:solidFill>
                  <a:schemeClr val="bg1"/>
                </a:solidFill>
                <a:effectLst/>
                <a:latin typeface="Arial" panose="020B0604020202020204" pitchFamily="34" charset="0"/>
              </a:rPr>
              <a:t>Họ đã ăn no phỉ hoàn toàn, và Chúa đã cho họ thoả lòng ao ước, nhưng họ vẫn chưa hết thèm thuồng.</a:t>
            </a:r>
            <a:br>
              <a:rPr lang="vi-VN" b="1" i="0" dirty="0">
                <a:solidFill>
                  <a:schemeClr val="bg1"/>
                </a:solidFill>
                <a:effectLst/>
                <a:latin typeface="Helvetica Neue"/>
              </a:rPr>
            </a:br>
            <a:br>
              <a:rPr lang="en-US" sz="4800" b="0"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190</Words>
  <Application>Microsoft Office PowerPoint</Application>
  <PresentationFormat>On-screen Show (16:9)</PresentationFormat>
  <Paragraphs>11</Paragraphs>
  <Slides>10</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Xin Chúa trở thành núi đá cho tôi trú ẩn, trở thành chiến luỹ kiên cố để cứu độ tôi. Bởi Chúa là Đá Tảng, là chiến luỹ của tôi, vì uy danh Chúa, Chúa sẽ dìu dắt và hướng dẫn tôi. </vt:lpstr>
      <vt:lpstr>PowerPoint Presentation</vt:lpstr>
      <vt:lpstr>Ðáp Ca:  Tv 115, 12-13. 14-15. 18-19 Ðáp: Lạy Chúa, con sẽ hiến dâng Chúa lời ca ngợi làm sinh lễ </vt:lpstr>
      <vt:lpstr>Alleluia – Alleluia – Chúa phán: “Thầy gọi các con là bạn hữu, vì tất cả những gì Thầy đã nghe biết nơi Cha Thầy, thì Thầy đã cho các con biết – Alleluia.</vt:lpstr>
      <vt:lpstr>PowerPoint Presentation</vt:lpstr>
      <vt:lpstr>PowerPoint Presentation</vt:lpstr>
      <vt:lpstr>Ca hiệp lễ  Họ đã ăn no phỉ hoàn toàn, và Chúa đã cho họ thoả lòng ao ước, nhưng họ vẫn chưa hết thèm thuồng.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131</cp:revision>
  <dcterms:created xsi:type="dcterms:W3CDTF">2021-12-05T01:20:54Z</dcterms:created>
  <dcterms:modified xsi:type="dcterms:W3CDTF">2025-02-12T11:24:34Z</dcterms:modified>
</cp:coreProperties>
</file>