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4" r:id="rId2"/>
    <p:sldId id="257" r:id="rId3"/>
    <p:sldId id="258" r:id="rId4"/>
    <p:sldId id="260" r:id="rId5"/>
    <p:sldId id="315" r:id="rId6"/>
    <p:sldId id="275" r:id="rId7"/>
    <p:sldId id="313" r:id="rId8"/>
    <p:sldId id="278" r:id="rId9"/>
    <p:sldId id="284" r:id="rId10"/>
    <p:sldId id="282" r:id="rId11"/>
    <p:sldId id="283" r:id="rId12"/>
    <p:sldId id="306" r:id="rId13"/>
    <p:sldId id="314" r:id="rId14"/>
  </p:sldIdLst>
  <p:sldSz cx="9144000" cy="5143500" type="screen16x9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71E5F1-923A-41DF-A326-464730339D0C}" type="slidenum"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90780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533396" y="763588"/>
            <a:ext cx="6705596" cy="377189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40" y="4777557"/>
            <a:ext cx="621756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F021F4E-B197-4692-8645-753E8A4C6D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6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4933" marR="0" lvl="0" indent="-174933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16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9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0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31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9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443" y="1597493"/>
            <a:ext cx="7773122" cy="11027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2322" y="2914147"/>
            <a:ext cx="6400800" cy="1314495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834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983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41278" y="192261"/>
            <a:ext cx="1988637" cy="450299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72477" y="192261"/>
            <a:ext cx="5830561" cy="450299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45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07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878" y="3305144"/>
            <a:ext cx="7771677" cy="1021787"/>
          </a:xfrm>
        </p:spPr>
        <p:txBody>
          <a:bodyPr anchor="t"/>
          <a:lstStyle>
            <a:lvl1pPr>
              <a:defRPr sz="3200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878" y="2179673"/>
            <a:ext cx="7771677" cy="1125480"/>
          </a:xfrm>
        </p:spPr>
        <p:txBody>
          <a:bodyPr anchor="b"/>
          <a:lstStyle>
            <a:lvl1pPr marL="0" indent="0">
              <a:buNone/>
              <a:defRPr sz="16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21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72477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720324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11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6297"/>
            <a:ext cx="8229600" cy="8565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922" y="1151403"/>
            <a:ext cx="403919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922" y="1630969"/>
            <a:ext cx="403919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444" y="1151403"/>
            <a:ext cx="404207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444" y="1630969"/>
            <a:ext cx="404207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318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354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2263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5218"/>
            <a:ext cx="3008156" cy="870572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523" y="205218"/>
            <a:ext cx="5111998" cy="4389577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922" y="1075791"/>
            <a:ext cx="3008156" cy="3519013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84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800" y="3600020"/>
            <a:ext cx="5486400" cy="425561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800" y="459047"/>
            <a:ext cx="5486400" cy="3086959"/>
          </a:xfrm>
        </p:spPr>
        <p:txBody>
          <a:bodyPr/>
          <a:lstStyle>
            <a:lvl1pPr marL="0" indent="0">
              <a:buNone/>
              <a:defRPr sz="2600"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800" y="4025581"/>
            <a:ext cx="5486400" cy="603787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940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72038" y="192033"/>
            <a:ext cx="7808491" cy="858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2038" y="1335654"/>
            <a:ext cx="7957721" cy="33593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657673" y="4815010"/>
            <a:ext cx="8486089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3215" y="4959522"/>
            <a:ext cx="7340547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45000"/>
        <a:buFont typeface="StarSymbol"/>
        <a:buChar char=""/>
        <a:tabLst/>
        <a:defRPr lang="en-US" sz="1800" b="1" i="1" u="none" strike="noStrike" kern="0" cap="none" spc="0" baseline="0">
          <a:solidFill>
            <a:srgbClr val="FF9966"/>
          </a:solidFill>
          <a:uFillTx/>
          <a:latin typeface="Albany" pitchFamily="34"/>
          <a:ea typeface="Arial Unicode MS" pitchFamily="2"/>
          <a:cs typeface="Tahoma" pitchFamily="2"/>
        </a:defRPr>
      </a:lvl1pPr>
    </p:titleStyle>
    <p:bodyStyle>
      <a:lvl1pPr marL="431999" marR="0" lvl="0" indent="-323999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1pPr>
      <a:lvl2pPr marL="863998" marR="0" lvl="1" indent="-287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8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2pPr>
      <a:lvl3pPr marL="1295997" marR="0" lvl="2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3pPr>
      <a:lvl4pPr marL="1727996" marR="0" lvl="3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4pPr>
      <a:lvl5pPr marL="2159995" marR="0" lvl="4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5C283C-8478-4F4F-B6F6-9F1646EA4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84" y="214269"/>
            <a:ext cx="1105509" cy="11055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C05153-4ABC-41F4-AF4E-CA3FA233CAC3}"/>
              </a:ext>
            </a:extLst>
          </p:cNvPr>
          <p:cNvSpPr txBox="1"/>
          <p:nvPr/>
        </p:nvSpPr>
        <p:spPr>
          <a:xfrm>
            <a:off x="2718922" y="2931603"/>
            <a:ext cx="65059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BA TUẦN VI THƯỜNG NIÊN 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B96391-F3B2-459D-994B-7EA042A51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8" y="0"/>
            <a:ext cx="919897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0F3FFE-9557-43C9-8971-5939C4BDB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39" y="214269"/>
            <a:ext cx="1105509" cy="11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6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611C6C-E32C-4BEE-8FCE-91F48C1049FE}"/>
              </a:ext>
            </a:extLst>
          </p:cNvPr>
          <p:cNvSpPr txBox="1"/>
          <p:nvPr/>
        </p:nvSpPr>
        <p:spPr>
          <a:xfrm>
            <a:off x="3512956" y="2063918"/>
            <a:ext cx="5299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LỄ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E78D3-65CE-46F9-A1D9-2C45C098F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3" y="1186305"/>
            <a:ext cx="3563910" cy="356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84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23BA6D-69E3-42D6-86FD-7E5208EF7B54}"/>
              </a:ext>
            </a:extLst>
          </p:cNvPr>
          <p:cNvSpPr txBox="1"/>
          <p:nvPr/>
        </p:nvSpPr>
        <p:spPr>
          <a:xfrm>
            <a:off x="2433679" y="392522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HIỆP LỄ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606FA-EB6E-4C18-88E0-2959E4C9D701}"/>
              </a:ext>
            </a:extLst>
          </p:cNvPr>
          <p:cNvSpPr txBox="1"/>
          <p:nvPr/>
        </p:nvSpPr>
        <p:spPr>
          <a:xfrm>
            <a:off x="206347" y="1315712"/>
            <a:ext cx="873130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Chúa nói: “Ai thi hành ý muốn của Thiên Chúa, người ấy là anh chị em tôi, là mẹ tôi”</a:t>
            </a:r>
            <a:endParaRPr lang="en-US" sz="4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429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7B172D-3B4B-4B31-8844-E74626F7A693}"/>
              </a:ext>
            </a:extLst>
          </p:cNvPr>
          <p:cNvSpPr txBox="1"/>
          <p:nvPr/>
        </p:nvSpPr>
        <p:spPr>
          <a:xfrm>
            <a:off x="1549624" y="1708870"/>
            <a:ext cx="63401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KẾT LỄ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484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5C283C-8478-4F4F-B6F6-9F1646EA4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84" y="214269"/>
            <a:ext cx="1105509" cy="11055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C05153-4ABC-41F4-AF4E-CA3FA233CAC3}"/>
              </a:ext>
            </a:extLst>
          </p:cNvPr>
          <p:cNvSpPr txBox="1"/>
          <p:nvPr/>
        </p:nvSpPr>
        <p:spPr>
          <a:xfrm>
            <a:off x="2718922" y="2931603"/>
            <a:ext cx="65059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BA TUẦN VI THƯỜNG NIÊN 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B96391-F3B2-459D-994B-7EA042A51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8" y="0"/>
            <a:ext cx="919897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0F3FFE-9557-43C9-8971-5939C4BDB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39" y="214269"/>
            <a:ext cx="1105509" cy="11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42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259280" y="661654"/>
            <a:ext cx="8625439" cy="378565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 fontAlgn="base"/>
            <a:r>
              <a:rPr lang="vi-VN" sz="4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Con ơi giữ lấy lời cha, chớ quên lời mẹ nhớ mà ghi tâm</a:t>
            </a:r>
          </a:p>
          <a:p>
            <a:pPr algn="just" fontAlgn="base"/>
            <a:r>
              <a:rPr lang="vi-VN" sz="4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Đèn soi trong chốn tối tăm, ấy chính là những lời răn lệnh truyền.</a:t>
            </a:r>
          </a:p>
          <a:p>
            <a:pPr algn="just" fontAlgn="base"/>
            <a:r>
              <a:rPr lang="vi-VN" sz="40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Nhớ cầu cho bậc tổ tiên, khắc ghi công đức một niềm tri ân.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7B9AF-A5E5-4DE2-917C-5A3A29380515}"/>
              </a:ext>
            </a:extLst>
          </p:cNvPr>
          <p:cNvSpPr txBox="1"/>
          <p:nvPr/>
        </p:nvSpPr>
        <p:spPr>
          <a:xfrm>
            <a:off x="2723645" y="-63872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251519" y="577336"/>
            <a:ext cx="8640961" cy="212365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1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Chúng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ta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hãy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ca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tụng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các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bậc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cha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ông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của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chúng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ta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đã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sống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qua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các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thời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đại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C877E-1F27-4C65-8D10-EF8FA5CC291D}"/>
              </a:ext>
            </a:extLst>
          </p:cNvPr>
          <p:cNvSpPr txBox="1"/>
          <p:nvPr/>
        </p:nvSpPr>
        <p:spPr>
          <a:xfrm>
            <a:off x="364816" y="44545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rgbClr val="3A3A3A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4000" dirty="0">
                <a:solidFill>
                  <a:schemeClr val="bg1"/>
                </a:solidFill>
              </a:rPr>
              <a:t> 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Hc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44,1.10-15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D3A0B-07D5-4E35-A977-30E947C9B260}"/>
              </a:ext>
            </a:extLst>
          </p:cNvPr>
          <p:cNvSpPr txBox="1"/>
          <p:nvPr/>
        </p:nvSpPr>
        <p:spPr>
          <a:xfrm>
            <a:off x="473716" y="2665993"/>
            <a:ext cx="88924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Huấn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ca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8591D-F391-4231-BA51-FAA3CD35F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772" y="3338117"/>
            <a:ext cx="3643956" cy="1965151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442775" y="2200583"/>
            <a:ext cx="8063344" cy="212365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Hạnh phúc thay bạn nào kính sợ Chúa, ăn ở theo đường lối của Người.</a:t>
            </a:r>
            <a:endParaRPr lang="en-US" sz="4400" b="1" i="0" u="none" strike="noStrike" kern="1200" cap="none" spc="0" baseline="0" dirty="0">
              <a:ln w="1270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43994" y="145883"/>
            <a:ext cx="4248476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 dirty="0" err="1">
                <a:solidFill>
                  <a:srgbClr val="FFFF00"/>
                </a:solidFill>
                <a:uFillTx/>
                <a:latin typeface="Calibri"/>
              </a:rPr>
              <a:t>Đáp</a:t>
            </a:r>
            <a:r>
              <a:rPr lang="en-US" sz="5400" b="1" i="0" u="none" strike="noStrike" kern="1200" cap="none" spc="0" baseline="0" dirty="0">
                <a:solidFill>
                  <a:srgbClr val="FFFF00"/>
                </a:solidFill>
                <a:uFillTx/>
                <a:latin typeface="Calibri"/>
              </a:rPr>
              <a:t> 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1872A9-38BF-4BF8-9466-072F5E08A766}"/>
              </a:ext>
            </a:extLst>
          </p:cNvPr>
          <p:cNvSpPr txBox="1"/>
          <p:nvPr/>
        </p:nvSpPr>
        <p:spPr>
          <a:xfrm>
            <a:off x="1238082" y="1069216"/>
            <a:ext cx="71250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Tv 127,1-2.3.4-5a.5b-6 (Đ. c.1)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251519" y="577336"/>
            <a:ext cx="8640961" cy="212365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400" b="1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Hãy tôn kính cha mẹ, để ngươi được hạnh phúc và hưởng thọ trên mặt đất này.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C877E-1F27-4C65-8D10-EF8FA5CC291D}"/>
              </a:ext>
            </a:extLst>
          </p:cNvPr>
          <p:cNvSpPr txBox="1"/>
          <p:nvPr/>
        </p:nvSpPr>
        <p:spPr>
          <a:xfrm>
            <a:off x="364816" y="44545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2: </a:t>
            </a:r>
            <a:r>
              <a:rPr lang="en-US" sz="4000" b="0" i="0" dirty="0">
                <a:solidFill>
                  <a:srgbClr val="3A3A3A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4000" dirty="0">
                <a:solidFill>
                  <a:schemeClr val="bg1"/>
                </a:solidFill>
              </a:rPr>
              <a:t> 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Ep 6,1-4.18-23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D3A0B-07D5-4E35-A977-30E947C9B260}"/>
              </a:ext>
            </a:extLst>
          </p:cNvPr>
          <p:cNvSpPr txBox="1"/>
          <p:nvPr/>
        </p:nvSpPr>
        <p:spPr>
          <a:xfrm>
            <a:off x="251518" y="2633620"/>
            <a:ext cx="88924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Bài trích thư của thánh Phao-lô tông đồ gửi tín hữu Ê-phê-xô.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8591D-F391-4231-BA51-FAA3CD35F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772" y="3338117"/>
            <a:ext cx="3643956" cy="196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87861"/>
      </p:ext>
    </p:extLst>
  </p:cSld>
  <p:clrMapOvr>
    <a:masterClrMapping/>
  </p:clrMapOvr>
  <p:transition spd="med"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1CF996-EC85-4D87-A846-94F8105638D6}"/>
              </a:ext>
            </a:extLst>
          </p:cNvPr>
          <p:cNvSpPr txBox="1"/>
          <p:nvPr/>
        </p:nvSpPr>
        <p:spPr>
          <a:xfrm>
            <a:off x="1415431" y="160806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Alleluia: 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Ga 14, 5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2868AD-E8B9-462B-B621-E55F03EA34A5}"/>
              </a:ext>
            </a:extLst>
          </p:cNvPr>
          <p:cNvSpPr txBox="1">
            <a:spLocks/>
          </p:cNvSpPr>
          <p:nvPr/>
        </p:nvSpPr>
        <p:spPr>
          <a:xfrm>
            <a:off x="207696" y="768406"/>
            <a:ext cx="8534400" cy="2945838"/>
          </a:xfrm>
          <a:prstGeom prst="rect">
            <a:avLst/>
          </a:prstGeom>
        </p:spPr>
        <p:txBody>
          <a:bodyPr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"/>
              <a:tabLst/>
              <a:defRPr lang="en-US" sz="1800" b="1" i="1" u="none" strike="noStrike" kern="0" cap="none" spc="0" baseline="0">
                <a:solidFill>
                  <a:srgbClr val="FF9966"/>
                </a:solidFill>
                <a:uFillTx/>
                <a:latin typeface="Albany" pitchFamily="34"/>
                <a:ea typeface="Arial Unicode MS" pitchFamily="2"/>
                <a:cs typeface="Tahoma" pitchFamily="2"/>
              </a:defRPr>
            </a:lvl1pPr>
          </a:lstStyle>
          <a:p>
            <a:pPr algn="just"/>
            <a:r>
              <a:rPr lang="vi-VN" sz="4400" u="sng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Alleluia-alleluia</a:t>
            </a:r>
            <a:r>
              <a:rPr lang="vi-VN" sz="4400" u="sng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:</a:t>
            </a:r>
            <a:r>
              <a:rPr lang="vi-VN" sz="4400" b="0" i="0" dirty="0">
                <a:solidFill>
                  <a:srgbClr val="333333"/>
                </a:solidFill>
                <a:latin typeface="+mn-lt"/>
              </a:rPr>
              <a:t> </a:t>
            </a:r>
            <a:r>
              <a:rPr lang="vi-VN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sz="44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 – Chúa phán: “Thầy là đường, là sự thật và là sự sống, không ai đến được với Cha mà không qua Thầy”. –</a:t>
            </a:r>
            <a:r>
              <a:rPr lang="vi-VN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4400" u="sng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205226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5C283C-8478-4F4F-B6F6-9F1646EA4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84" y="214269"/>
            <a:ext cx="1105509" cy="11055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B96391-F3B2-459D-994B-7EA042A51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"/>
            <a:ext cx="919897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0F3FFE-9557-43C9-8971-5939C4BDB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39" y="214269"/>
            <a:ext cx="1105509" cy="11055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4F0DF5-1C30-4C4A-8D2C-9DFD08043235}"/>
              </a:ext>
            </a:extLst>
          </p:cNvPr>
          <p:cNvSpPr txBox="1"/>
          <p:nvPr/>
        </p:nvSpPr>
        <p:spPr>
          <a:xfrm>
            <a:off x="3054343" y="3316687"/>
            <a:ext cx="52157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</a:rPr>
              <a:t>Phúc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Âm</a:t>
            </a:r>
            <a:r>
              <a:rPr lang="en-US" sz="3200" b="1" dirty="0">
                <a:solidFill>
                  <a:srgbClr val="FFFF00"/>
                </a:solidFill>
              </a:rPr>
              <a:t>: </a:t>
            </a:r>
            <a:r>
              <a:rPr lang="en-US" sz="3200" b="1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Mt 15,1-6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4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EDB0CD-6E63-4EA8-BF0E-B95655C41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54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D1D2B8-41DE-4597-A977-6FAD641A8BC5}"/>
              </a:ext>
            </a:extLst>
          </p:cNvPr>
          <p:cNvSpPr/>
          <p:nvPr/>
        </p:nvSpPr>
        <p:spPr>
          <a:xfrm>
            <a:off x="2438400" y="211455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TÍN HỮU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A340E-9EEB-471A-9B11-1E3886AEF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9550"/>
            <a:ext cx="2022605" cy="3486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81A6EB-F194-40CB-8DCD-C51936976E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56B83D-A68C-4D8F-8389-803FA7056D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85652"/>
      </p:ext>
    </p:extLst>
  </p:cSld>
  <p:clrMapOvr>
    <a:masterClrMapping/>
  </p:clrMapOvr>
</p:sld>
</file>

<file path=ppt/theme/theme1.xml><?xml version="1.0" encoding="utf-8"?>
<a:theme xmlns:a="http://schemas.openxmlformats.org/drawingml/2006/main" name="lyt darkblue_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242</Words>
  <Application>Microsoft Office PowerPoint</Application>
  <PresentationFormat>On-screen Show (16:9)</PresentationFormat>
  <Paragraphs>23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Albany</vt:lpstr>
      <vt:lpstr>Arial</vt:lpstr>
      <vt:lpstr>Calibri</vt:lpstr>
      <vt:lpstr>Roboto</vt:lpstr>
      <vt:lpstr>StarSymbol</vt:lpstr>
      <vt:lpstr>Thorndale</vt:lpstr>
      <vt:lpstr>Times New Roman</vt:lpstr>
      <vt:lpstr>lyt darkblue_new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Quốc Văn Nguyễn</dc:creator>
  <cp:lastModifiedBy>PC</cp:lastModifiedBy>
  <cp:revision>70</cp:revision>
  <dcterms:created xsi:type="dcterms:W3CDTF">2018-11-13T15:52:26Z</dcterms:created>
  <dcterms:modified xsi:type="dcterms:W3CDTF">2026-02-08T22:57:46Z</dcterms:modified>
</cp:coreProperties>
</file>