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315" r:id="rId6"/>
    <p:sldId id="275" r:id="rId7"/>
    <p:sldId id="313" r:id="rId8"/>
    <p:sldId id="278" r:id="rId9"/>
    <p:sldId id="284" r:id="rId10"/>
    <p:sldId id="282" r:id="rId11"/>
    <p:sldId id="283" r:id="rId12"/>
    <p:sldId id="306" r:id="rId13"/>
    <p:sldId id="314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9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5C283C-8478-4F4F-B6F6-9F1646EA4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4" y="214269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8C05153-4ABC-41F4-AF4E-CA3FA233CAC3}"/>
              </a:ext>
            </a:extLst>
          </p:cNvPr>
          <p:cNvSpPr txBox="1"/>
          <p:nvPr/>
        </p:nvSpPr>
        <p:spPr>
          <a:xfrm>
            <a:off x="2718922" y="2931603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VI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B96391-F3B2-459D-994B-7EA042A51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8" y="0"/>
            <a:ext cx="919897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0F3FFE-9557-43C9-8971-5939C4BDB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39" y="214269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392522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315712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 nói: “Ai thi hành ý muốn của Thiên Chúa, người ấy là anh chị em tôi, là mẹ tôi”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5C283C-8478-4F4F-B6F6-9F1646EA4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4" y="214269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8C05153-4ABC-41F4-AF4E-CA3FA233CAC3}"/>
              </a:ext>
            </a:extLst>
          </p:cNvPr>
          <p:cNvSpPr txBox="1"/>
          <p:nvPr/>
        </p:nvSpPr>
        <p:spPr>
          <a:xfrm>
            <a:off x="2718922" y="2931603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VI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B96391-F3B2-459D-994B-7EA042A51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8" y="0"/>
            <a:ext cx="919897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0F3FFE-9557-43C9-8971-5939C4BDB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39" y="214269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42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661654"/>
            <a:ext cx="8625439" cy="378565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 fontAlgn="base"/>
            <a:r>
              <a:rPr lang="vi-VN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Con ơi giữ lấy lời cha, chớ quên lời mẹ nhớ mà ghi tâm</a:t>
            </a:r>
          </a:p>
          <a:p>
            <a:pPr algn="just" fontAlgn="base"/>
            <a:r>
              <a:rPr lang="vi-VN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Đèn soi trong chốn tối tăm, ấy chính là những lời răn lệnh truyền.</a:t>
            </a:r>
          </a:p>
          <a:p>
            <a:pPr algn="just" fontAlgn="base"/>
            <a:r>
              <a:rPr lang="vi-VN" sz="40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Nhớ cầu cho bậc tổ tiên, khắc ghi công đức một niềm tri ân.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23645" y="-63872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577336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hãy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ca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tụng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bậc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cha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ông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sống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qua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thời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đại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dirty="0">
                <a:solidFill>
                  <a:schemeClr val="bg1"/>
                </a:solidFill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Hc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44,1.10-15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73716" y="2665993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772" y="3338117"/>
            <a:ext cx="3643956" cy="1965151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442775" y="220058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Hạnh phúc thay bạn nào kính sợ Chúa, ăn ở theo đường lối của Người.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380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127,1-2.3.4-5a.5b-6 (Đ. c.1)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577336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Hãy tôn kính cha mẹ, để ngươi được hạnh phúc và hưởng thọ trên mặt đất này.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dirty="0">
                <a:solidFill>
                  <a:schemeClr val="bg1"/>
                </a:solidFill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Ep 6,1-4.18-23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8" y="2633620"/>
            <a:ext cx="88924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Bài trích thư của thánh Phao-lô tông đồ gửi tín hữu Ê-phê-xô.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772" y="3338117"/>
            <a:ext cx="3643956" cy="196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87861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15431" y="160806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Ga 14, 5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207696" y="768406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– Chúa phán: “Thầy là đường, là sự thật và là sự sống, không ai đến được với Cha mà không qua Thầy”. –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5C283C-8478-4F4F-B6F6-9F1646EA4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4" y="214269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B96391-F3B2-459D-994B-7EA042A51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2"/>
            <a:ext cx="919897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0F3FFE-9557-43C9-8971-5939C4BDB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39" y="214269"/>
            <a:ext cx="1105509" cy="11055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4F0DF5-1C30-4C4A-8D2C-9DFD08043235}"/>
              </a:ext>
            </a:extLst>
          </p:cNvPr>
          <p:cNvSpPr txBox="1"/>
          <p:nvPr/>
        </p:nvSpPr>
        <p:spPr>
          <a:xfrm>
            <a:off x="3054343" y="3316687"/>
            <a:ext cx="52157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</a:rPr>
              <a:t>Phúc</a:t>
            </a:r>
            <a:r>
              <a:rPr lang="en-US" sz="3200" b="1" dirty="0">
                <a:solidFill>
                  <a:srgbClr val="FFFF00"/>
                </a:solidFill>
              </a:rPr>
              <a:t> </a:t>
            </a:r>
            <a:r>
              <a:rPr lang="en-US" sz="3200" b="1" dirty="0" err="1">
                <a:solidFill>
                  <a:srgbClr val="FFFF00"/>
                </a:solidFill>
              </a:rPr>
              <a:t>Âm</a:t>
            </a:r>
            <a:r>
              <a:rPr lang="en-US" sz="3200" b="1" dirty="0">
                <a:solidFill>
                  <a:srgbClr val="FFFF00"/>
                </a:solidFill>
              </a:rPr>
              <a:t>: 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Mt 15,1-6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64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</TotalTime>
  <Words>242</Words>
  <Application>Microsoft Office PowerPoint</Application>
  <PresentationFormat>On-screen Show (16:9)</PresentationFormat>
  <Paragraphs>23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70</cp:revision>
  <dcterms:created xsi:type="dcterms:W3CDTF">2018-11-13T15:52:26Z</dcterms:created>
  <dcterms:modified xsi:type="dcterms:W3CDTF">2026-02-08T22:57:46Z</dcterms:modified>
</cp:coreProperties>
</file>