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05" r:id="rId7"/>
    <p:sldId id="278" r:id="rId8"/>
    <p:sldId id="282" r:id="rId9"/>
    <p:sldId id="283" r:id="rId10"/>
    <p:sldId id="306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1386B0-72B2-4391-AD06-020D32889D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1F9778-C754-439B-B7C4-9057945D04FD}"/>
              </a:ext>
            </a:extLst>
          </p:cNvPr>
          <p:cNvSpPr txBox="1"/>
          <p:nvPr/>
        </p:nvSpPr>
        <p:spPr>
          <a:xfrm>
            <a:off x="2273459" y="3481862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V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EF9B78-7B08-4D86-9AF0-4425C33BED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80" y="165718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1386B0-72B2-4391-AD06-020D32889D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1F9778-C754-439B-B7C4-9057945D04FD}"/>
              </a:ext>
            </a:extLst>
          </p:cNvPr>
          <p:cNvSpPr txBox="1"/>
          <p:nvPr/>
        </p:nvSpPr>
        <p:spPr>
          <a:xfrm>
            <a:off x="2273459" y="3481862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V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EF9B78-7B08-4D86-9AF0-4425C33BED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80" y="165718"/>
            <a:ext cx="1039995" cy="103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071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203821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đã cứu trợ tôi, đã đưa tôi đến chỗ thênh thang rộng rãi, và đã cứu sống tôi, bởi vì Người thương tôi.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919057"/>
            <a:ext cx="8640961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tộc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nhận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biết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rằng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nào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khác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ngoài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08172" y="155611"/>
            <a:ext cx="86409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pl-PL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Hc 36, 1-2a. 5-6. 13-19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231620" y="3000195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Huấn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188" y="3242846"/>
            <a:ext cx="3901914" cy="2104266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tỏ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từ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bi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36, 1b).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78, 8. 9. 11. 13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129, 5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Con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vọng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rất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nhiều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vào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hồn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trông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cậy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ở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  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1386B0-72B2-4391-AD06-020D32889D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1F9778-C754-439B-B7C4-9057945D04FD}"/>
              </a:ext>
            </a:extLst>
          </p:cNvPr>
          <p:cNvSpPr txBox="1"/>
          <p:nvPr/>
        </p:nvSpPr>
        <p:spPr>
          <a:xfrm>
            <a:off x="2208722" y="3287653"/>
            <a:ext cx="65059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Mc 10, 32-45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EF9B78-7B08-4D86-9AF0-4425C33BED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80" y="165718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152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7" y="1171366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hát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huệ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khen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danh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Tối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Cao.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870</TotalTime>
  <Words>180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65</cp:revision>
  <dcterms:created xsi:type="dcterms:W3CDTF">2018-11-13T15:52:26Z</dcterms:created>
  <dcterms:modified xsi:type="dcterms:W3CDTF">2026-05-18T10:49:24Z</dcterms:modified>
</cp:coreProperties>
</file>