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sldIdLst>
    <p:sldId id="256" r:id="rId4"/>
    <p:sldId id="358" r:id="rId5"/>
    <p:sldId id="387" r:id="rId6"/>
    <p:sldId id="370" r:id="rId7"/>
    <p:sldId id="463" r:id="rId8"/>
    <p:sldId id="467" r:id="rId9"/>
    <p:sldId id="461" r:id="rId10"/>
    <p:sldId id="414" r:id="rId11"/>
    <p:sldId id="422" r:id="rId12"/>
    <p:sldId id="433" r:id="rId13"/>
    <p:sldId id="4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C91200-BB97-4125-A444-41A064CC3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6317" cy="5143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2C17C-F573-49D2-87C1-BEEFC5C7BF2C}"/>
              </a:ext>
            </a:extLst>
          </p:cNvPr>
          <p:cNvSpPr txBox="1"/>
          <p:nvPr/>
        </p:nvSpPr>
        <p:spPr>
          <a:xfrm>
            <a:off x="3795913" y="31813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HAI TUẦN III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C91200-BB97-4125-A444-41A064CC3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6317" cy="5143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2C17C-F573-49D2-87C1-BEEFC5C7BF2C}"/>
              </a:ext>
            </a:extLst>
          </p:cNvPr>
          <p:cNvSpPr txBox="1"/>
          <p:nvPr/>
        </p:nvSpPr>
        <p:spPr>
          <a:xfrm>
            <a:off x="3795913" y="31813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HAI TUẦN III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6031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438150" y="1200150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Đấng chăn chiên nhân lành đã phục sinh, Người đã phó mạng sống mình vì con chiên, và đã đoái thương chịu chết vì đoàn chiên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991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6, 8-15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vi-VN" sz="36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“Họ không thể đương đầu với sự khôn ngoan và Thánh Thần vẫn giúp cho ông nói”</a:t>
            </a:r>
            <a:br>
              <a:rPr lang="en-US" sz="3600" b="1" i="1" dirty="0">
                <a:solidFill>
                  <a:srgbClr val="C00000"/>
                </a:solidFill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3861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685800" y="1886635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118, 23-24. 26-27. 29-30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Phúc cho ai theo đường lối tinh toàn (c. 1a).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410942"/>
            <a:ext cx="525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16, 28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bởi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ra,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bây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giờ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C91200-BB97-4125-A444-41A064CC3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6317" cy="5143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2C17C-F573-49D2-87C1-BEEFC5C7BF2C}"/>
              </a:ext>
            </a:extLst>
          </p:cNvPr>
          <p:cNvSpPr txBox="1"/>
          <p:nvPr/>
        </p:nvSpPr>
        <p:spPr>
          <a:xfrm>
            <a:off x="3795913" y="31813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 Ga 6, 22-29</a:t>
            </a:r>
            <a:endParaRPr lang="en-US" sz="36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752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571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457200" y="11811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phán: Thầy để lại bình an cho các con, Thầy ban bình an của Thầy cho các con, Thầy ban cho các con không như thế gian ban tặng – Allêluia.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202</Words>
  <Application>Microsoft Office PowerPoint</Application>
  <PresentationFormat>On-screen Show (16:9)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6, 8-15 “Họ không thể đương đầu với sự khôn ngoan và Thánh Thần vẫn giúp cho ông nói” Bài trích sách Công vụ Tông Đồ.</vt:lpstr>
      <vt:lpstr>Ðáp: Phúc cho ai theo đường lối tinh toàn (c. 1a).</vt:lpstr>
      <vt:lpstr>Alleluia, alleluia! – Thầy bởi Cha mà ra, và đã đến trong thế gian, rồi bây giờ Thầy bỏ thế gian mà về cùng Cha.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16</cp:revision>
  <dcterms:created xsi:type="dcterms:W3CDTF">2025-03-12T05:53:40Z</dcterms:created>
  <dcterms:modified xsi:type="dcterms:W3CDTF">2025-05-02T10:35:17Z</dcterms:modified>
</cp:coreProperties>
</file>