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sldIdLst>
    <p:sldId id="9758" r:id="rId5"/>
    <p:sldId id="9692" r:id="rId6"/>
    <p:sldId id="385" r:id="rId7"/>
    <p:sldId id="9754" r:id="rId8"/>
    <p:sldId id="389" r:id="rId9"/>
    <p:sldId id="9759" r:id="rId10"/>
    <p:sldId id="9698" r:id="rId11"/>
    <p:sldId id="278" r:id="rId12"/>
    <p:sldId id="293" r:id="rId13"/>
    <p:sldId id="9760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94693" autoAdjust="0"/>
  </p:normalViewPr>
  <p:slideViewPr>
    <p:cSldViewPr>
      <p:cViewPr varScale="1">
        <p:scale>
          <a:sx n="83" d="100"/>
          <a:sy n="83" d="100"/>
        </p:scale>
        <p:origin x="316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6 sau Lễ tro">
            <a:extLst>
              <a:ext uri="{FF2B5EF4-FFF2-40B4-BE49-F238E27FC236}">
                <a16:creationId xmlns:a16="http://schemas.microsoft.com/office/drawing/2014/main" id="{FFE3A740-A235-4967-876F-BD8DD785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C6C7A1-3CF0-49F9-AD05-89DD144EACC4}"/>
              </a:ext>
            </a:extLst>
          </p:cNvPr>
          <p:cNvSpPr txBox="1"/>
          <p:nvPr/>
        </p:nvSpPr>
        <p:spPr>
          <a:xfrm>
            <a:off x="3048000" y="96976"/>
            <a:ext cx="586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SÁU SAU LỄ TRO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C80027-8D3B-4C0D-9C75-BCD3A8F05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285750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6 sau Lễ tro">
            <a:extLst>
              <a:ext uri="{FF2B5EF4-FFF2-40B4-BE49-F238E27FC236}">
                <a16:creationId xmlns:a16="http://schemas.microsoft.com/office/drawing/2014/main" id="{FFE3A740-A235-4967-876F-BD8DD785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C6C7A1-3CF0-49F9-AD05-89DD144EACC4}"/>
              </a:ext>
            </a:extLst>
          </p:cNvPr>
          <p:cNvSpPr txBox="1"/>
          <p:nvPr/>
        </p:nvSpPr>
        <p:spPr>
          <a:xfrm>
            <a:off x="3048000" y="96976"/>
            <a:ext cx="586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SÁU SAU LỄ TRO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C80027-8D3B-4C0D-9C75-BCD3A8F05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285750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5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"/>
            <a:ext cx="8382000" cy="5143499"/>
          </a:xfrm>
        </p:spPr>
        <p:txBody>
          <a:bodyPr>
            <a:no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br>
              <a:rPr lang="vi-VN" sz="4000" dirty="0"/>
            </a:b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đã nhậm lời và đã xót thương tôi, Chúa đã gia ân cứu giúp tôi.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203835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 58, 1-9a</a:t>
            </a:r>
          </a:p>
          <a:p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4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Isaia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phải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đó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việc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ăn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chay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muốn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?”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"/>
            <a:ext cx="8686800" cy="5143499"/>
          </a:xfrm>
        </p:spPr>
        <p:txBody>
          <a:bodyPr>
            <a:normAutofit/>
          </a:bodyPr>
          <a:lstStyle/>
          <a:p>
            <a:pPr algn="l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Ðáp Ca: </a:t>
            </a:r>
            <a:b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da-DK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1, 1-2. 3. 4 và 6</a:t>
            </a:r>
            <a:br>
              <a:rPr lang="vi-VN" sz="4800" b="1" dirty="0">
                <a:solidFill>
                  <a:schemeClr val="bg1"/>
                </a:solidFill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Phúc thay người đặt niềm tin cậy vào Chúa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477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“Ta không muốn kẻ gian ác phải chết, nhưng muốn nó ăn năn trở lại và được sống”.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067120"/>
            <a:ext cx="6689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6 sau Lễ tro">
            <a:extLst>
              <a:ext uri="{FF2B5EF4-FFF2-40B4-BE49-F238E27FC236}">
                <a16:creationId xmlns:a16="http://schemas.microsoft.com/office/drawing/2014/main" id="{FFE3A740-A235-4967-876F-BD8DD785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C80027-8D3B-4C0D-9C75-BCD3A8F05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285750"/>
            <a:ext cx="1038225" cy="1038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FA9DA8-9369-42AA-8BDC-1CB319A76C22}"/>
              </a:ext>
            </a:extLst>
          </p:cNvPr>
          <p:cNvSpPr txBox="1"/>
          <p:nvPr/>
        </p:nvSpPr>
        <p:spPr>
          <a:xfrm>
            <a:off x="3962400" y="310515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PHÚC ÂM: Mt 9, 14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15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2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"/>
            <a:ext cx="7848600" cy="514349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/>
                <a:cs typeface="Times New Roman" pitchFamily="18" charset="0"/>
              </a:rPr>
              <a:t>Ca </a:t>
            </a:r>
            <a:r>
              <a:rPr lang="en-US" sz="5400" b="1" dirty="0" err="1">
                <a:solidFill>
                  <a:srgbClr val="FFFF00"/>
                </a:solidFill>
                <a:effectLst/>
                <a:cs typeface="Times New Roman" pitchFamily="18" charset="0"/>
              </a:rPr>
              <a:t>Hiệp</a:t>
            </a:r>
            <a:r>
              <a:rPr lang="en-US" sz="5400" b="1" dirty="0">
                <a:solidFill>
                  <a:srgbClr val="FFFF00"/>
                </a:solidFill>
                <a:effectLst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/>
                <a:cs typeface="Times New Roman" pitchFamily="18" charset="0"/>
              </a:rPr>
              <a:t>Lễ</a:t>
            </a:r>
            <a:r>
              <a:rPr lang="en-US" sz="5400" b="1" dirty="0">
                <a:solidFill>
                  <a:srgbClr val="FFFF00"/>
                </a:solidFill>
                <a:effectLst/>
                <a:cs typeface="Times New Roman" pitchFamily="18" charset="0"/>
              </a:rPr>
              <a:t> </a:t>
            </a:r>
            <a:br>
              <a:rPr lang="en-US" sz="6600" b="1" dirty="0">
                <a:solidFill>
                  <a:srgbClr val="FFFF00"/>
                </a:solidFill>
                <a:effectLst/>
                <a:cs typeface="Times New Roman" pitchFamily="18" charset="0"/>
              </a:rPr>
            </a:b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chỉ cho chúng tôi đường đi của Chúa và xin dạy chúng tôi về lối bước của Ngài.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151</Words>
  <Application>Microsoft Office PowerPoint</Application>
  <PresentationFormat>On-screen Show (16:9)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UTM American Sans</vt:lpstr>
      <vt:lpstr>Office Theme</vt:lpstr>
      <vt:lpstr>1_Office Theme</vt:lpstr>
      <vt:lpstr>2_Office Theme</vt:lpstr>
      <vt:lpstr>19_Office Theme</vt:lpstr>
      <vt:lpstr>PowerPoint Presentation</vt:lpstr>
      <vt:lpstr>Ca nhập lễ Chúa đã nhậm lời và đã xót thương tôi, Chúa đã gia ân cứu giúp tôi.</vt:lpstr>
      <vt:lpstr>PowerPoint Presentation</vt:lpstr>
      <vt:lpstr>Ðáp Ca:  Tv 1, 1-2. 3. 4 và 6 Ðáp: Phúc thay người đặt niềm tin cậy vào Chúa</vt:lpstr>
      <vt:lpstr>“Ta không muốn kẻ gian ác phải chết, nhưng muốn nó ăn năn trở lại và được sống”.</vt:lpstr>
      <vt:lpstr>PowerPoint Presentation</vt:lpstr>
      <vt:lpstr>PowerPoint Presentation</vt:lpstr>
      <vt:lpstr>Ca Hiệp Lễ  Lạy Chúa, xin chỉ cho chúng tôi đường đi của Chúa và xin dạy chúng tôi về lối bước của Ngài.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65</cp:revision>
  <dcterms:created xsi:type="dcterms:W3CDTF">2023-01-29T22:00:16Z</dcterms:created>
  <dcterms:modified xsi:type="dcterms:W3CDTF">2025-02-28T11:31:39Z</dcterms:modified>
</cp:coreProperties>
</file>