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7" r:id="rId10"/>
    <p:sldId id="9698" r:id="rId11"/>
    <p:sldId id="278" r:id="rId12"/>
    <p:sldId id="293" r:id="rId13"/>
    <p:sldId id="97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t5 t3 MC">
            <a:extLst>
              <a:ext uri="{FF2B5EF4-FFF2-40B4-BE49-F238E27FC236}">
                <a16:creationId xmlns:a16="http://schemas.microsoft.com/office/drawing/2014/main" id="{473E4A4B-BC04-4292-9827-F893BEF6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9" y="-48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8483A-0130-4805-87C1-9BC9EA2F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999"/>
            <a:ext cx="914400" cy="9144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9A8A5A8-F2F5-4A5A-875F-F840EE8FDAEF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NĂM TUẦN III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t5 t3 MC">
            <a:extLst>
              <a:ext uri="{FF2B5EF4-FFF2-40B4-BE49-F238E27FC236}">
                <a16:creationId xmlns:a16="http://schemas.microsoft.com/office/drawing/2014/main" id="{473E4A4B-BC04-4292-9827-F893BEF6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9" y="-48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8483A-0130-4805-87C1-9BC9EA2F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999"/>
            <a:ext cx="914400" cy="9144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9A8A5A8-F2F5-4A5A-875F-F840EE8FDAEF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NĂM TUẦN III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5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rỗi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nghịch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cảnh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nhậm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3545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1455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 7, 23-28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-mi-a. </a:t>
            </a:r>
          </a:p>
          <a:p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chịu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94, 1-2. 6-7. 8-9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Ước chi hôm nay các bạn nghe tiếng Người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Các bạn đừng cứng lòng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667000" y="1123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thuận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t5 t3 MC">
            <a:extLst>
              <a:ext uri="{FF2B5EF4-FFF2-40B4-BE49-F238E27FC236}">
                <a16:creationId xmlns:a16="http://schemas.microsoft.com/office/drawing/2014/main" id="{473E4A4B-BC04-4292-9827-F893BEF6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9" y="-48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8483A-0130-4805-87C1-9BC9EA2F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999"/>
            <a:ext cx="914400" cy="9144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9A8A5A8-F2F5-4A5A-875F-F840EE8FDAEF}"/>
              </a:ext>
            </a:extLst>
          </p:cNvPr>
          <p:cNvSpPr txBox="1">
            <a:spLocks/>
          </p:cNvSpPr>
          <p:nvPr/>
        </p:nvSpPr>
        <p:spPr>
          <a:xfrm>
            <a:off x="3200400" y="3028950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Lc 11, 14-23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ban bố những huấn lệnh để người ta tuân giữ ân cần, nguyện cho đường lối của tôi vững chắc, để tuân giữ các thánh chỉ của Ngài.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184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Chúa phán: “Ta là phần rỗi của dân Ta. Trong bất cứ nghịch cảnh nào họ kêu cầu Ta, Ta sẽ nhậm lời họ, và Ta sẽ là Chúa của họ đến muôn đời”.</vt:lpstr>
      <vt:lpstr>PowerPoint Presentation</vt:lpstr>
      <vt:lpstr> Tv: 94, 1-2. 6-7. 8-9 Ðáp: Ước chi hôm nay các bạn nghe tiếng Người, Các bạn đừng cứng lòng</vt:lpstr>
      <vt:lpstr>Ðây là lúc thuận tiện, đây là ngày cứu độ.</vt:lpstr>
      <vt:lpstr> </vt:lpstr>
      <vt:lpstr>PowerPoint Presentation</vt:lpstr>
      <vt:lpstr>Chúa đã ban bố những huấn lệnh để người ta tuân giữ ân cần, nguyện cho đường lối của tôi vững chắc, để tuân giữ các thánh chỉ của Ngài.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81</cp:revision>
  <dcterms:created xsi:type="dcterms:W3CDTF">2023-01-29T22:00:16Z</dcterms:created>
  <dcterms:modified xsi:type="dcterms:W3CDTF">2025-03-14T11:09:58Z</dcterms:modified>
</cp:coreProperties>
</file>