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828" r:id="rId3"/>
    <p:sldMasterId id="2147484004" r:id="rId4"/>
  </p:sldMasterIdLst>
  <p:notesMasterIdLst>
    <p:notesMasterId r:id="rId15"/>
  </p:notesMasterIdLst>
  <p:sldIdLst>
    <p:sldId id="9767" r:id="rId5"/>
    <p:sldId id="9692" r:id="rId6"/>
    <p:sldId id="385" r:id="rId7"/>
    <p:sldId id="9754" r:id="rId8"/>
    <p:sldId id="389" r:id="rId9"/>
    <p:sldId id="9774" r:id="rId10"/>
    <p:sldId id="9698" r:id="rId11"/>
    <p:sldId id="278" r:id="rId12"/>
    <p:sldId id="293" r:id="rId13"/>
    <p:sldId id="9775"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1" clrIdx="0">
    <p:extLst>
      <p:ext uri="{19B8F6BF-5375-455C-9EA6-DF929625EA0E}">
        <p15:presenceInfo xmlns:p15="http://schemas.microsoft.com/office/powerpoint/2012/main" userId="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13" autoAdjust="0"/>
    <p:restoredTop sz="94693" autoAdjust="0"/>
  </p:normalViewPr>
  <p:slideViewPr>
    <p:cSldViewPr>
      <p:cViewPr varScale="1">
        <p:scale>
          <a:sx n="83" d="100"/>
          <a:sy n="83" d="100"/>
        </p:scale>
        <p:origin x="316" y="52"/>
      </p:cViewPr>
      <p:guideLst>
        <p:guide orient="horz" pos="1620"/>
        <p:guide pos="2880"/>
      </p:guideLst>
    </p:cSldViewPr>
  </p:slideViewPr>
  <p:outlineViewPr>
    <p:cViewPr>
      <p:scale>
        <a:sx n="33" d="100"/>
        <a:sy n="33" d="100"/>
      </p:scale>
      <p:origin x="0" y="85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DF6B1C-5025-4096-AF56-0FB3166D07CA}" type="datetimeFigureOut">
              <a:rPr lang="en-US" smtClean="0"/>
              <a:t>4/9/2025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390649-494A-4DB4-957F-6DB1FDE32C78}" type="slidenum">
              <a:rPr lang="en-US" smtClean="0"/>
              <a:t>‹#›</a:t>
            </a:fld>
            <a:endParaRPr lang="en-US"/>
          </a:p>
        </p:txBody>
      </p:sp>
    </p:spTree>
    <p:extLst>
      <p:ext uri="{BB962C8B-B14F-4D97-AF65-F5344CB8AC3E}">
        <p14:creationId xmlns:p14="http://schemas.microsoft.com/office/powerpoint/2010/main" val="3668131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390649-494A-4DB4-957F-6DB1FDE32C78}" type="slidenum">
              <a:rPr lang="en-US" smtClean="0"/>
              <a:t>3</a:t>
            </a:fld>
            <a:endParaRPr lang="en-US"/>
          </a:p>
        </p:txBody>
      </p:sp>
    </p:spTree>
    <p:extLst>
      <p:ext uri="{BB962C8B-B14F-4D97-AF65-F5344CB8AC3E}">
        <p14:creationId xmlns:p14="http://schemas.microsoft.com/office/powerpoint/2010/main" val="2176184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20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4225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6353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522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4/9/2025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9137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4/9/2025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745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4/9/2025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877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618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17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290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540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2875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009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040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35575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4/9/2025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1086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4/9/2025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7405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4/9/2025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135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31794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26315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6215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254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4/9/2025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4/9/2025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4/9/2025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4/9/2025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4/9/2025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832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4/9/2025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008983"/>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D669E1-AC99-4E1C-8668-E809AADA0E74}"/>
              </a:ext>
            </a:extLst>
          </p:cNvPr>
          <p:cNvSpPr>
            <a:spLocks noGrp="1"/>
          </p:cNvSpPr>
          <p:nvPr>
            <p:ph idx="1"/>
          </p:nvPr>
        </p:nvSpPr>
        <p:spPr/>
        <p:txBody>
          <a:bodyPr/>
          <a:lstStyle/>
          <a:p>
            <a:endParaRPr lang="en-US" dirty="0"/>
          </a:p>
        </p:txBody>
      </p:sp>
      <p:pic>
        <p:nvPicPr>
          <p:cNvPr id="1026" name="Picture 2" descr="t2 TT">
            <a:extLst>
              <a:ext uri="{FF2B5EF4-FFF2-40B4-BE49-F238E27FC236}">
                <a16:creationId xmlns:a16="http://schemas.microsoft.com/office/drawing/2014/main" id="{30B19FC5-A64E-4B30-A2C3-E5A9FE8084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5143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F0F7A54-B504-4C9F-B9BA-31F83BCBA0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40916"/>
            <a:ext cx="1038225" cy="1038225"/>
          </a:xfrm>
          <a:prstGeom prst="rect">
            <a:avLst/>
          </a:prstGeom>
        </p:spPr>
      </p:pic>
      <p:sp>
        <p:nvSpPr>
          <p:cNvPr id="10" name="Content Placeholder 6">
            <a:extLst>
              <a:ext uri="{FF2B5EF4-FFF2-40B4-BE49-F238E27FC236}">
                <a16:creationId xmlns:a16="http://schemas.microsoft.com/office/drawing/2014/main" id="{6F3E4DFF-A875-4FDA-AF05-F266DB71FA10}"/>
              </a:ext>
            </a:extLst>
          </p:cNvPr>
          <p:cNvSpPr txBox="1">
            <a:spLocks/>
          </p:cNvSpPr>
          <p:nvPr/>
        </p:nvSpPr>
        <p:spPr>
          <a:xfrm>
            <a:off x="4495800" y="256489"/>
            <a:ext cx="4800600" cy="584775"/>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a:solidFill>
                  <a:srgbClr val="FFFF00"/>
                </a:solidFill>
                <a:latin typeface="Arial" panose="020B0604020202020204" pitchFamily="34" charset="0"/>
              </a:rPr>
              <a:t>THỨ HAI TUẦN THÁNH</a:t>
            </a:r>
            <a:endParaRPr lang="en-US" dirty="0">
              <a:solidFill>
                <a:srgbClr val="FFFF00"/>
              </a:solidFill>
            </a:endParaRPr>
          </a:p>
        </p:txBody>
      </p:sp>
    </p:spTree>
    <p:extLst>
      <p:ext uri="{BB962C8B-B14F-4D97-AF65-F5344CB8AC3E}">
        <p14:creationId xmlns:p14="http://schemas.microsoft.com/office/powerpoint/2010/main" val="1287437989"/>
      </p:ext>
    </p:extLst>
  </p:cSld>
  <p:clrMapOvr>
    <a:masterClrMapping/>
  </p:clrMapOvr>
  <p:transition spd="slow"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D669E1-AC99-4E1C-8668-E809AADA0E74}"/>
              </a:ext>
            </a:extLst>
          </p:cNvPr>
          <p:cNvSpPr>
            <a:spLocks noGrp="1"/>
          </p:cNvSpPr>
          <p:nvPr>
            <p:ph idx="1"/>
          </p:nvPr>
        </p:nvSpPr>
        <p:spPr/>
        <p:txBody>
          <a:bodyPr/>
          <a:lstStyle/>
          <a:p>
            <a:endParaRPr lang="en-US" dirty="0"/>
          </a:p>
        </p:txBody>
      </p:sp>
      <p:pic>
        <p:nvPicPr>
          <p:cNvPr id="1026" name="Picture 2" descr="t2 TT">
            <a:extLst>
              <a:ext uri="{FF2B5EF4-FFF2-40B4-BE49-F238E27FC236}">
                <a16:creationId xmlns:a16="http://schemas.microsoft.com/office/drawing/2014/main" id="{30B19FC5-A64E-4B30-A2C3-E5A9FE8084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5143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F0F7A54-B504-4C9F-B9BA-31F83BCBA0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40916"/>
            <a:ext cx="1038225" cy="1038225"/>
          </a:xfrm>
          <a:prstGeom prst="rect">
            <a:avLst/>
          </a:prstGeom>
        </p:spPr>
      </p:pic>
      <p:sp>
        <p:nvSpPr>
          <p:cNvPr id="10" name="Content Placeholder 6">
            <a:extLst>
              <a:ext uri="{FF2B5EF4-FFF2-40B4-BE49-F238E27FC236}">
                <a16:creationId xmlns:a16="http://schemas.microsoft.com/office/drawing/2014/main" id="{6F3E4DFF-A875-4FDA-AF05-F266DB71FA10}"/>
              </a:ext>
            </a:extLst>
          </p:cNvPr>
          <p:cNvSpPr txBox="1">
            <a:spLocks/>
          </p:cNvSpPr>
          <p:nvPr/>
        </p:nvSpPr>
        <p:spPr>
          <a:xfrm>
            <a:off x="4495800" y="256489"/>
            <a:ext cx="4800600" cy="584775"/>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a:solidFill>
                  <a:srgbClr val="FFFF00"/>
                </a:solidFill>
                <a:latin typeface="Arial" panose="020B0604020202020204" pitchFamily="34" charset="0"/>
              </a:rPr>
              <a:t>THỨ HAI TUẦN THÁNH</a:t>
            </a:r>
            <a:endParaRPr lang="en-US" dirty="0">
              <a:solidFill>
                <a:srgbClr val="FFFF00"/>
              </a:solidFill>
            </a:endParaRPr>
          </a:p>
        </p:txBody>
      </p:sp>
    </p:spTree>
    <p:extLst>
      <p:ext uri="{BB962C8B-B14F-4D97-AF65-F5344CB8AC3E}">
        <p14:creationId xmlns:p14="http://schemas.microsoft.com/office/powerpoint/2010/main" val="4005409288"/>
      </p:ext>
    </p:extLst>
  </p:cSld>
  <p:clrMapOvr>
    <a:masterClrMapping/>
  </p:clrMapOvr>
  <p:transition spd="slow" advClick="0"/>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 y="921839"/>
            <a:ext cx="8763000" cy="3867152"/>
          </a:xfrm>
        </p:spPr>
        <p:txBody>
          <a:bodyPr>
            <a:noAutofit/>
          </a:bodyPr>
          <a:lstStyle/>
          <a:p>
            <a:pPr algn="just"/>
            <a:r>
              <a:rPr lang="en-US" sz="4000" b="1" i="0" dirty="0" err="1">
                <a:solidFill>
                  <a:schemeClr val="bg1"/>
                </a:solidFill>
                <a:effectLst/>
                <a:latin typeface="Arial" panose="020B0604020202020204" pitchFamily="34" charset="0"/>
              </a:rPr>
              <a:t>Lạy</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Chúa</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xin</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xét</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xử</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những</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kẻ</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làm</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hại</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tôi</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xin</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giao</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chiến</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với</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những</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kẻ</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giao</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chiến</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với</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tôi</a:t>
            </a:r>
            <a:r>
              <a:rPr lang="en-US" sz="4000" b="1" i="0" dirty="0">
                <a:solidFill>
                  <a:schemeClr val="bg1"/>
                </a:solidFill>
                <a:effectLst/>
                <a:latin typeface="Arial" panose="020B0604020202020204" pitchFamily="34" charset="0"/>
              </a:rPr>
              <a:t>: Xin </a:t>
            </a:r>
            <a:r>
              <a:rPr lang="en-US" sz="4000" b="1" i="0" dirty="0" err="1">
                <a:solidFill>
                  <a:schemeClr val="bg1"/>
                </a:solidFill>
                <a:effectLst/>
                <a:latin typeface="Arial" panose="020B0604020202020204" pitchFamily="34" charset="0"/>
              </a:rPr>
              <a:t>Chúa</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cầm</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khí</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giới</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thuẫn</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mộc</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và</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đứng</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lên</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cứu</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giúp</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tôi</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lạy</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Chúa</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Chúa</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là</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sức</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mạnh</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cứu</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thoát</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tôi</a:t>
            </a:r>
            <a:r>
              <a:rPr lang="en-US" sz="4000" b="1" i="0" dirty="0">
                <a:solidFill>
                  <a:schemeClr val="bg1"/>
                </a:solidFill>
                <a:effectLst/>
                <a:latin typeface="Arial" panose="020B0604020202020204" pitchFamily="34" charset="0"/>
              </a:rPr>
              <a:t>.</a:t>
            </a:r>
            <a:endParaRPr lang="en-US" sz="4000" b="1" i="1" dirty="0">
              <a:solidFill>
                <a:schemeClr val="bg1"/>
              </a:solidFill>
              <a:effectLst/>
              <a:cs typeface="Times New Roman" pitchFamily="18" charset="0"/>
            </a:endParaRPr>
          </a:p>
        </p:txBody>
      </p:sp>
      <p:sp>
        <p:nvSpPr>
          <p:cNvPr id="3" name="TextBox 2">
            <a:extLst>
              <a:ext uri="{FF2B5EF4-FFF2-40B4-BE49-F238E27FC236}">
                <a16:creationId xmlns:a16="http://schemas.microsoft.com/office/drawing/2014/main" id="{9D3D0812-1D50-41C8-A4E8-63267AD852E9}"/>
              </a:ext>
            </a:extLst>
          </p:cNvPr>
          <p:cNvSpPr txBox="1"/>
          <p:nvPr/>
        </p:nvSpPr>
        <p:spPr>
          <a:xfrm>
            <a:off x="1295400" y="285750"/>
            <a:ext cx="5943600" cy="769441"/>
          </a:xfrm>
          <a:prstGeom prst="rect">
            <a:avLst/>
          </a:prstGeom>
          <a:noFill/>
        </p:spPr>
        <p:txBody>
          <a:bodyPr wrap="square" rtlCol="0">
            <a:spAutoFit/>
          </a:bodyPr>
          <a:lstStyle/>
          <a:p>
            <a:pPr algn="ctr"/>
            <a:r>
              <a:rPr lang="vi-VN" sz="4400" b="1" i="0" dirty="0">
                <a:solidFill>
                  <a:srgbClr val="FFFF00"/>
                </a:solidFill>
                <a:effectLst/>
                <a:latin typeface="Arial" panose="020B0604020202020204" pitchFamily="34" charset="0"/>
              </a:rPr>
              <a:t>Ca nhập lễ</a:t>
            </a:r>
            <a:endParaRPr lang="en-US" sz="4400" b="1" dirty="0"/>
          </a:p>
        </p:txBody>
      </p:sp>
    </p:spTree>
    <p:extLst>
      <p:ext uri="{BB962C8B-B14F-4D97-AF65-F5344CB8AC3E}">
        <p14:creationId xmlns:p14="http://schemas.microsoft.com/office/powerpoint/2010/main" val="796509305"/>
      </p:ext>
    </p:extLst>
  </p:cSld>
  <p:clrMapOvr>
    <a:masterClrMapping/>
  </p:clrMapOvr>
  <p:transition spd="slow" advClick="0"/>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209550"/>
            <a:ext cx="5049493" cy="2362199"/>
          </a:xfrm>
          <a:prstGeom prst="rect">
            <a:avLst/>
          </a:prstGeom>
        </p:spPr>
      </p:pic>
      <p:sp>
        <p:nvSpPr>
          <p:cNvPr id="4" name="Rectangle 3"/>
          <p:cNvSpPr/>
          <p:nvPr/>
        </p:nvSpPr>
        <p:spPr>
          <a:xfrm>
            <a:off x="38100" y="1825406"/>
            <a:ext cx="9067800" cy="3108543"/>
          </a:xfrm>
          <a:prstGeom prst="rect">
            <a:avLst/>
          </a:prstGeom>
        </p:spPr>
        <p:txBody>
          <a:bodyPr wrap="square">
            <a:spAutoFit/>
          </a:bodyPr>
          <a:lstStyle/>
          <a:p>
            <a:r>
              <a:rPr lang="vi-VN" sz="4000" b="1" i="0" dirty="0">
                <a:solidFill>
                  <a:srgbClr val="FFFF00"/>
                </a:solidFill>
                <a:effectLst/>
                <a:latin typeface="Arial" panose="020B0604020202020204" pitchFamily="34" charset="0"/>
              </a:rPr>
              <a:t>Bài Ðọc I:</a:t>
            </a:r>
            <a:r>
              <a:rPr lang="vi-VN" sz="4000" b="1" i="0" dirty="0">
                <a:solidFill>
                  <a:srgbClr val="333333"/>
                </a:solidFill>
                <a:effectLst/>
                <a:latin typeface="Arial" panose="020B0604020202020204" pitchFamily="34" charset="0"/>
              </a:rPr>
              <a:t> </a:t>
            </a:r>
            <a:r>
              <a:rPr lang="en-US" sz="4000" b="1" i="0" dirty="0">
                <a:solidFill>
                  <a:srgbClr val="FFFF00"/>
                </a:solidFill>
                <a:effectLst/>
                <a:latin typeface="Arial" panose="020B0604020202020204" pitchFamily="34" charset="0"/>
              </a:rPr>
              <a:t>Is 42, 1-7</a:t>
            </a:r>
          </a:p>
          <a:p>
            <a:r>
              <a:rPr lang="en-US" sz="4000" b="0" i="0" dirty="0">
                <a:solidFill>
                  <a:schemeClr val="bg1"/>
                </a:solidFill>
                <a:effectLst/>
                <a:latin typeface="Arial" panose="020B0604020202020204" pitchFamily="34" charset="0"/>
              </a:rPr>
              <a:t>33-62 (</a:t>
            </a:r>
            <a:r>
              <a:rPr lang="en-US" sz="4000" b="0" i="1" dirty="0" err="1">
                <a:solidFill>
                  <a:schemeClr val="bg1"/>
                </a:solidFill>
                <a:effectLst/>
                <a:latin typeface="Arial" panose="020B0604020202020204" pitchFamily="34" charset="0"/>
              </a:rPr>
              <a:t>Bài</a:t>
            </a:r>
            <a:r>
              <a:rPr lang="en-US" sz="4000" b="0" i="1" dirty="0">
                <a:solidFill>
                  <a:schemeClr val="bg1"/>
                </a:solidFill>
                <a:effectLst/>
                <a:latin typeface="Arial" panose="020B0604020202020204" pitchFamily="34" charset="0"/>
              </a:rPr>
              <a:t> </a:t>
            </a:r>
            <a:r>
              <a:rPr lang="en-US" sz="4000" b="0" i="1" dirty="0" err="1">
                <a:solidFill>
                  <a:schemeClr val="bg1"/>
                </a:solidFill>
                <a:effectLst/>
                <a:latin typeface="Arial" panose="020B0604020202020204" pitchFamily="34" charset="0"/>
              </a:rPr>
              <a:t>dài</a:t>
            </a:r>
            <a:r>
              <a:rPr lang="en-US" sz="4000" b="0" i="0" dirty="0">
                <a:solidFill>
                  <a:schemeClr val="bg1"/>
                </a:solidFill>
                <a:effectLst/>
                <a:latin typeface="Arial" panose="020B0604020202020204" pitchFamily="34" charset="0"/>
              </a:rPr>
              <a:t>)</a:t>
            </a:r>
            <a:endParaRPr lang="en-US" sz="4000" b="1" i="0" dirty="0">
              <a:solidFill>
                <a:schemeClr val="bg1"/>
              </a:solidFill>
              <a:effectLst/>
              <a:latin typeface="Arial" panose="020B0604020202020204" pitchFamily="34" charset="0"/>
            </a:endParaRPr>
          </a:p>
          <a:p>
            <a:r>
              <a:rPr lang="it-IT" sz="3600" b="0" i="0" dirty="0">
                <a:solidFill>
                  <a:srgbClr val="FFFF00"/>
                </a:solidFill>
                <a:effectLst/>
                <a:latin typeface="Arial" panose="020B0604020202020204" pitchFamily="34" charset="0"/>
              </a:rPr>
              <a:t>Trích sách Tiên tri I-sai-a.</a:t>
            </a:r>
          </a:p>
          <a:p>
            <a:r>
              <a:rPr lang="vi-VN" sz="4000" b="1" i="1" dirty="0">
                <a:solidFill>
                  <a:schemeClr val="bg1"/>
                </a:solidFill>
                <a:effectLst/>
                <a:latin typeface="Arial" panose="020B0604020202020204" pitchFamily="34" charset="0"/>
              </a:rPr>
              <a:t>“Người sẽ không lớn tiếng; không ai nghe tiếng người ở công trường</a:t>
            </a:r>
            <a:r>
              <a:rPr lang="vi-VN" sz="4000" b="1" i="0" dirty="0">
                <a:solidFill>
                  <a:schemeClr val="bg1"/>
                </a:solidFill>
                <a:effectLst/>
                <a:latin typeface="Arial" panose="020B0604020202020204" pitchFamily="34" charset="0"/>
              </a:rPr>
              <a:t>“.</a:t>
            </a:r>
            <a:endParaRPr lang="en-US" sz="3600" b="1" dirty="0">
              <a:solidFill>
                <a:schemeClr val="bg1"/>
              </a:solidFill>
            </a:endParaRPr>
          </a:p>
        </p:txBody>
      </p:sp>
    </p:spTree>
    <p:extLst>
      <p:ext uri="{BB962C8B-B14F-4D97-AF65-F5344CB8AC3E}">
        <p14:creationId xmlns:p14="http://schemas.microsoft.com/office/powerpoint/2010/main" val="2354597955"/>
      </p:ext>
    </p:extLst>
  </p:cSld>
  <p:clrMapOvr>
    <a:masterClrMapping/>
  </p:clrMapOvr>
  <p:transition spd="slow" advClick="0"/>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
            <a:ext cx="8610600" cy="5143499"/>
          </a:xfrm>
        </p:spPr>
        <p:txBody>
          <a:bodyPr>
            <a:normAutofit/>
          </a:bodyPr>
          <a:lstStyle/>
          <a:p>
            <a:pPr algn="l"/>
            <a:r>
              <a:rPr lang="vi-VN" sz="4800" b="1" i="0" dirty="0">
                <a:solidFill>
                  <a:srgbClr val="FFFF00"/>
                </a:solidFill>
                <a:effectLst/>
                <a:latin typeface="Arial" panose="020B0604020202020204" pitchFamily="34" charset="0"/>
              </a:rPr>
              <a:t>Ðáp Ca: </a:t>
            </a:r>
            <a:r>
              <a:rPr lang="en-US" b="0" i="0" dirty="0">
                <a:solidFill>
                  <a:srgbClr val="FFFF00"/>
                </a:solidFill>
                <a:effectLst/>
                <a:latin typeface="Arial" panose="020B0604020202020204" pitchFamily="34" charset="0"/>
              </a:rPr>
              <a:t>Tv 26, 1. 2. 3. 13-14</a:t>
            </a:r>
            <a:br>
              <a:rPr lang="en-US" b="0" i="0" dirty="0">
                <a:solidFill>
                  <a:srgbClr val="333333"/>
                </a:solidFill>
                <a:effectLst/>
                <a:latin typeface="Arial" panose="020B0604020202020204" pitchFamily="34" charset="0"/>
              </a:rPr>
            </a:br>
            <a:r>
              <a:rPr lang="vi-VN" sz="4800" b="1" i="0" dirty="0">
                <a:solidFill>
                  <a:schemeClr val="bg1"/>
                </a:solidFill>
                <a:effectLst/>
                <a:latin typeface="Arial" panose="020B0604020202020204" pitchFamily="34" charset="0"/>
              </a:rPr>
              <a:t>Ðáp: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sự</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sáng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Ðấng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cứu</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độ</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tôi</a:t>
            </a:r>
            <a:endParaRPr lang="en-US" b="1" dirty="0">
              <a:solidFill>
                <a:schemeClr val="bg1"/>
              </a:solidFill>
              <a:effectLst/>
              <a:cs typeface="Times New Roman" pitchFamily="18" charset="0"/>
            </a:endParaRPr>
          </a:p>
        </p:txBody>
      </p:sp>
    </p:spTree>
    <p:extLst>
      <p:ext uri="{BB962C8B-B14F-4D97-AF65-F5344CB8AC3E}">
        <p14:creationId xmlns:p14="http://schemas.microsoft.com/office/powerpoint/2010/main" val="4233862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0999" y="1047750"/>
            <a:ext cx="8382001" cy="3566160"/>
          </a:xfrm>
        </p:spPr>
        <p:txBody>
          <a:bodyPr>
            <a:noAutofit/>
          </a:bodyPr>
          <a:lstStyle/>
          <a:p>
            <a:pPr algn="just"/>
            <a:r>
              <a:rPr lang="vi-VN" b="1" i="0" dirty="0">
                <a:solidFill>
                  <a:schemeClr val="bg1"/>
                </a:solidFill>
                <a:effectLst/>
                <a:latin typeface="Arial" panose="020B0604020202020204" pitchFamily="34" charset="0"/>
              </a:rPr>
              <a:t>Kính chào Vua chúng con: Chỉ có nhà Vua là người thương hại đến những lỗi lầm của chúng con.</a:t>
            </a:r>
            <a:endParaRPr lang="en-US" b="1" dirty="0">
              <a:solidFill>
                <a:schemeClr val="bg1"/>
              </a:solidFill>
              <a:effectLst/>
              <a:cs typeface="Times New Roman" pitchFamily="18" charset="0"/>
            </a:endParaRPr>
          </a:p>
        </p:txBody>
      </p:sp>
      <p:sp>
        <p:nvSpPr>
          <p:cNvPr id="3" name="TextBox 2"/>
          <p:cNvSpPr txBox="1"/>
          <p:nvPr/>
        </p:nvSpPr>
        <p:spPr>
          <a:xfrm>
            <a:off x="990600" y="361950"/>
            <a:ext cx="6678367" cy="769441"/>
          </a:xfrm>
          <a:prstGeom prst="rect">
            <a:avLst/>
          </a:prstGeom>
          <a:noFill/>
        </p:spPr>
        <p:txBody>
          <a:bodyPr wrap="none" rtlCol="0">
            <a:spAutoFit/>
          </a:bodyPr>
          <a:lstStyle/>
          <a:p>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Câu</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Xướng</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Trước</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Phúc</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Âm</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2212893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D669E1-AC99-4E1C-8668-E809AADA0E74}"/>
              </a:ext>
            </a:extLst>
          </p:cNvPr>
          <p:cNvSpPr>
            <a:spLocks noGrp="1"/>
          </p:cNvSpPr>
          <p:nvPr>
            <p:ph idx="1"/>
          </p:nvPr>
        </p:nvSpPr>
        <p:spPr/>
        <p:txBody>
          <a:bodyPr/>
          <a:lstStyle/>
          <a:p>
            <a:endParaRPr lang="en-US" dirty="0"/>
          </a:p>
        </p:txBody>
      </p:sp>
      <p:pic>
        <p:nvPicPr>
          <p:cNvPr id="1026" name="Picture 2" descr="t2 TT">
            <a:extLst>
              <a:ext uri="{FF2B5EF4-FFF2-40B4-BE49-F238E27FC236}">
                <a16:creationId xmlns:a16="http://schemas.microsoft.com/office/drawing/2014/main" id="{30B19FC5-A64E-4B30-A2C3-E5A9FE8084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5143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F0F7A54-B504-4C9F-B9BA-31F83BCBA0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40916"/>
            <a:ext cx="1038225" cy="1038225"/>
          </a:xfrm>
          <a:prstGeom prst="rect">
            <a:avLst/>
          </a:prstGeom>
        </p:spPr>
      </p:pic>
      <p:sp>
        <p:nvSpPr>
          <p:cNvPr id="10" name="Content Placeholder 6">
            <a:extLst>
              <a:ext uri="{FF2B5EF4-FFF2-40B4-BE49-F238E27FC236}">
                <a16:creationId xmlns:a16="http://schemas.microsoft.com/office/drawing/2014/main" id="{6F3E4DFF-A875-4FDA-AF05-F266DB71FA10}"/>
              </a:ext>
            </a:extLst>
          </p:cNvPr>
          <p:cNvSpPr txBox="1">
            <a:spLocks/>
          </p:cNvSpPr>
          <p:nvPr/>
        </p:nvSpPr>
        <p:spPr>
          <a:xfrm>
            <a:off x="3352800" y="3105150"/>
            <a:ext cx="4800600" cy="584775"/>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b-NO" b="1" i="0" dirty="0">
                <a:solidFill>
                  <a:srgbClr val="FFFF00"/>
                </a:solidFill>
                <a:effectLst/>
                <a:latin typeface="Arial" panose="020B0604020202020204" pitchFamily="34" charset="0"/>
              </a:rPr>
              <a:t>Phúc Âm: Ga 12, 1-11</a:t>
            </a:r>
            <a:endParaRPr lang="en-US" b="1" dirty="0">
              <a:solidFill>
                <a:srgbClr val="FFFF00"/>
              </a:solidFill>
            </a:endParaRPr>
          </a:p>
        </p:txBody>
      </p:sp>
    </p:spTree>
    <p:extLst>
      <p:ext uri="{BB962C8B-B14F-4D97-AF65-F5344CB8AC3E}">
        <p14:creationId xmlns:p14="http://schemas.microsoft.com/office/powerpoint/2010/main" val="30535869"/>
      </p:ext>
    </p:extLst>
  </p:cSld>
  <p:clrMapOvr>
    <a:masterClrMapping/>
  </p:clrMapOvr>
  <p:transition spd="slow" advClick="0"/>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68345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047750"/>
            <a:ext cx="7848600" cy="3505200"/>
          </a:xfrm>
        </p:spPr>
        <p:txBody>
          <a:bodyPr>
            <a:normAutofit fontScale="90000"/>
          </a:bodyPr>
          <a:lstStyle/>
          <a:p>
            <a:pPr algn="just"/>
            <a:r>
              <a:rPr lang="en-US" b="1" i="0" dirty="0">
                <a:solidFill>
                  <a:schemeClr val="bg1"/>
                </a:solidFill>
                <a:effectLst/>
                <a:latin typeface="Arial" panose="020B0604020202020204" pitchFamily="34" charset="0"/>
              </a:rPr>
              <a:t>Xin </a:t>
            </a:r>
            <a:r>
              <a:rPr lang="en-US" b="1" i="0" dirty="0" err="1">
                <a:solidFill>
                  <a:schemeClr val="bg1"/>
                </a:solidFill>
                <a:effectLst/>
                <a:latin typeface="Arial" panose="020B0604020202020204" pitchFamily="34" charset="0"/>
              </a:rPr>
              <a:t>cho</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những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kẻ</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vui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mừng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thấy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tôi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bị</a:t>
            </a:r>
            <a:r>
              <a:rPr lang="en-US" b="1" i="0" dirty="0">
                <a:solidFill>
                  <a:schemeClr val="bg1"/>
                </a:solidFill>
                <a:effectLst/>
                <a:latin typeface="Arial" panose="020B0604020202020204" pitchFamily="34" charset="0"/>
              </a:rPr>
              <a:t> tai </a:t>
            </a:r>
            <a:r>
              <a:rPr lang="en-US" b="1" i="0" dirty="0" err="1">
                <a:solidFill>
                  <a:schemeClr val="bg1"/>
                </a:solidFill>
                <a:effectLst/>
                <a:latin typeface="Arial" panose="020B0604020202020204" pitchFamily="34" charset="0"/>
              </a:rPr>
              <a:t>họa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phải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một</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trật</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xấu</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hổ</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thẹn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thuồng</a:t>
            </a:r>
            <a:r>
              <a:rPr lang="en-US" b="1" i="0" dirty="0">
                <a:solidFill>
                  <a:schemeClr val="bg1"/>
                </a:solidFill>
                <a:effectLst/>
                <a:latin typeface="Arial" panose="020B0604020202020204" pitchFamily="34" charset="0"/>
              </a:rPr>
              <a:t>. Cho </a:t>
            </a:r>
            <a:r>
              <a:rPr lang="en-US" b="1" i="0" dirty="0" err="1">
                <a:solidFill>
                  <a:schemeClr val="bg1"/>
                </a:solidFill>
                <a:effectLst/>
                <a:latin typeface="Arial" panose="020B0604020202020204" pitchFamily="34" charset="0"/>
              </a:rPr>
              <a:t>những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kẻ</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nói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lời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xấu</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xa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hại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tôi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phải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thẹn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mặt</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nhục</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nhã</a:t>
            </a:r>
            <a:r>
              <a:rPr lang="en-US" b="1" i="0" dirty="0">
                <a:solidFill>
                  <a:schemeClr val="bg1"/>
                </a:solidFill>
                <a:effectLst/>
                <a:latin typeface="Arial" panose="020B0604020202020204" pitchFamily="34" charset="0"/>
              </a:rPr>
              <a:t>.</a:t>
            </a:r>
            <a:endParaRPr lang="en-US" b="1" i="1" dirty="0">
              <a:solidFill>
                <a:schemeClr val="bg1"/>
              </a:solidFill>
              <a:effectLst/>
              <a:cs typeface="Times New Roman" pitchFamily="18" charset="0"/>
            </a:endParaRPr>
          </a:p>
        </p:txBody>
      </p:sp>
      <p:sp>
        <p:nvSpPr>
          <p:cNvPr id="3" name="TextBox 2">
            <a:extLst>
              <a:ext uri="{FF2B5EF4-FFF2-40B4-BE49-F238E27FC236}">
                <a16:creationId xmlns:a16="http://schemas.microsoft.com/office/drawing/2014/main" id="{1754E6B7-9BAE-465E-B668-C9B4A5F97AA9}"/>
              </a:ext>
            </a:extLst>
          </p:cNvPr>
          <p:cNvSpPr txBox="1"/>
          <p:nvPr/>
        </p:nvSpPr>
        <p:spPr>
          <a:xfrm>
            <a:off x="2895600" y="438150"/>
            <a:ext cx="4419600" cy="769441"/>
          </a:xfrm>
          <a:prstGeom prst="rect">
            <a:avLst/>
          </a:prstGeom>
          <a:noFill/>
        </p:spPr>
        <p:txBody>
          <a:bodyPr wrap="square" rtlCol="0">
            <a:spAutoFit/>
          </a:bodyPr>
          <a:lstStyle/>
          <a:p>
            <a:r>
              <a:rPr lang="en-US" sz="4400" b="1" dirty="0">
                <a:solidFill>
                  <a:srgbClr val="FFFF00"/>
                </a:solidFill>
              </a:rPr>
              <a:t>Ca </a:t>
            </a:r>
            <a:r>
              <a:rPr lang="en-US" sz="4400" b="1" dirty="0" err="1">
                <a:solidFill>
                  <a:srgbClr val="FFFF00"/>
                </a:solidFill>
              </a:rPr>
              <a:t>Hiệp</a:t>
            </a:r>
            <a:r>
              <a:rPr lang="en-US" sz="4400" b="1" dirty="0">
                <a:solidFill>
                  <a:srgbClr val="FFFF00"/>
                </a:solidFill>
              </a:rPr>
              <a:t> </a:t>
            </a:r>
            <a:r>
              <a:rPr lang="en-US" sz="4400" b="1" dirty="0" err="1">
                <a:solidFill>
                  <a:srgbClr val="FFFF00"/>
                </a:solidFill>
              </a:rPr>
              <a:t>Lễ</a:t>
            </a:r>
            <a:endParaRPr lang="en-US" sz="4400" b="1" dirty="0">
              <a:solidFill>
                <a:srgbClr val="FFFF00"/>
              </a:solidFill>
            </a:endParaRPr>
          </a:p>
        </p:txBody>
      </p:sp>
    </p:spTree>
    <p:extLst>
      <p:ext uri="{BB962C8B-B14F-4D97-AF65-F5344CB8AC3E}">
        <p14:creationId xmlns:p14="http://schemas.microsoft.com/office/powerpoint/2010/main" val="602565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0" dirty="0">
                <a:solidFill>
                  <a:srgbClr val="FFFF00"/>
                </a:solidFill>
                <a:effectLst/>
                <a:latin typeface="+mj-lt"/>
                <a:cs typeface="Times New Roman" pitchFamily="18" charset="0"/>
              </a:rPr>
              <a:t>Ca </a:t>
            </a:r>
            <a:r>
              <a:rPr lang="en-US" sz="7200" b="0" dirty="0" err="1">
                <a:solidFill>
                  <a:srgbClr val="FFFF00"/>
                </a:solidFill>
                <a:effectLst/>
                <a:latin typeface="+mj-lt"/>
                <a:cs typeface="Times New Roman" pitchFamily="18" charset="0"/>
              </a:rPr>
              <a:t>Kết</a:t>
            </a:r>
            <a:r>
              <a:rPr lang="en-US" sz="7200" b="0" dirty="0">
                <a:solidFill>
                  <a:srgbClr val="FFFF00"/>
                </a:solidFill>
                <a:effectLst/>
                <a:latin typeface="+mj-lt"/>
                <a:cs typeface="Times New Roman" pitchFamily="18" charset="0"/>
              </a:rPr>
              <a:t> </a:t>
            </a:r>
            <a:r>
              <a:rPr lang="en-US" sz="7200" b="0" dirty="0" err="1">
                <a:solidFill>
                  <a:srgbClr val="FFFF00"/>
                </a:solidFill>
                <a:effectLst/>
                <a:latin typeface="+mj-lt"/>
                <a:cs typeface="Times New Roman" pitchFamily="18" charset="0"/>
              </a:rPr>
              <a:t>Lễ</a:t>
            </a:r>
            <a:br>
              <a:rPr lang="en-US" sz="7200" b="0" dirty="0">
                <a:solidFill>
                  <a:srgbClr val="FFFF00"/>
                </a:solidFill>
                <a:effectLst/>
                <a:latin typeface="+mj-lt"/>
                <a:cs typeface="Times New Roman" pitchFamily="18" charset="0"/>
              </a:rPr>
            </a:br>
            <a:endParaRPr lang="en-US" sz="72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1209</TotalTime>
  <Words>203</Words>
  <Application>Microsoft Office PowerPoint</Application>
  <PresentationFormat>On-screen Show (16:9)</PresentationFormat>
  <Paragraphs>16</Paragraphs>
  <Slides>10</Slides>
  <Notes>1</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10</vt:i4>
      </vt:variant>
    </vt:vector>
  </HeadingPairs>
  <TitlesOfParts>
    <vt:vector size="17" baseType="lpstr">
      <vt:lpstr>Arial</vt:lpstr>
      <vt:lpstr>Calibri</vt:lpstr>
      <vt:lpstr>UTM American Sans</vt:lpstr>
      <vt:lpstr>Office Theme</vt:lpstr>
      <vt:lpstr>1_Office Theme</vt:lpstr>
      <vt:lpstr>2_Office Theme</vt:lpstr>
      <vt:lpstr>19_Office Theme</vt:lpstr>
      <vt:lpstr>PowerPoint Presentation</vt:lpstr>
      <vt:lpstr>Lạy Chúa, xin xét xử những kẻ làm hại tôi, xin giao chiến với những kẻ giao chiến với tôi: Xin Chúa cầm khí giới, thuẫn mộc và đứng lên cứu giúp tôi, lạy Chúa, Chúa là sức mạnh cứu thoát tôi.</vt:lpstr>
      <vt:lpstr>PowerPoint Presentation</vt:lpstr>
      <vt:lpstr>Ðáp Ca: Tv 26, 1. 2. 3. 13-14 Ðáp: Chúa là sự sáng, và là Ðấng cứu độ tôi</vt:lpstr>
      <vt:lpstr>Kính chào Vua chúng con: Chỉ có nhà Vua là người thương hại đến những lỗi lầm của chúng con.</vt:lpstr>
      <vt:lpstr>PowerPoint Presentation</vt:lpstr>
      <vt:lpstr>PowerPoint Presentation</vt:lpstr>
      <vt:lpstr>Xin cho những kẻ vui mừng thấy tôi bị tai họa, phải một trật xấu hổ và thẹn thuồng. Cho những kẻ nói lời xấu xa hại tôi, phải thẹn mặt và nhục nhã.</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PC</cp:lastModifiedBy>
  <cp:revision>82</cp:revision>
  <dcterms:created xsi:type="dcterms:W3CDTF">2023-01-29T22:00:16Z</dcterms:created>
  <dcterms:modified xsi:type="dcterms:W3CDTF">2025-04-09T11:22:27Z</dcterms:modified>
</cp:coreProperties>
</file>