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72" r:id="rId11"/>
    <p:sldId id="1046" r:id="rId12"/>
    <p:sldId id="346" r:id="rId13"/>
    <p:sldId id="445" r:id="rId14"/>
    <p:sldId id="107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6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3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E767CE-C429-40BA-8B29-FD310F617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9804"/>
            <a:ext cx="1066800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76DA4F-6444-4E2C-A32D-200C85777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16"/>
            <a:ext cx="9136380" cy="5169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1D3014-E92B-402E-9C18-63487AF86F4D}"/>
              </a:ext>
            </a:extLst>
          </p:cNvPr>
          <p:cNvSpPr txBox="1"/>
          <p:nvPr/>
        </p:nvSpPr>
        <p:spPr>
          <a:xfrm>
            <a:off x="2133600" y="155082"/>
            <a:ext cx="7002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BA TUẦN XI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Thường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niên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E767CE-C429-40BA-8B29-FD310F617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9804"/>
            <a:ext cx="1066800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76DA4F-6444-4E2C-A32D-200C85777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16"/>
            <a:ext cx="9136380" cy="5169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1D3014-E92B-402E-9C18-63487AF86F4D}"/>
              </a:ext>
            </a:extLst>
          </p:cNvPr>
          <p:cNvSpPr txBox="1"/>
          <p:nvPr/>
        </p:nvSpPr>
        <p:spPr>
          <a:xfrm>
            <a:off x="2133600" y="155082"/>
            <a:ext cx="7002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BA TUẦN XI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Thường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niên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19150"/>
            <a:ext cx="8229600" cy="41909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nghe tiếng tôi kêu cầu. Lạy Chúa là Đấng cứu độ tôi, Chúa là Đấng phù trợ tôi, xin đừng bỏ rơi và đừng hắt hủi tôi.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2095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2 Cr 8, 1-9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05151"/>
            <a:ext cx="4419601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0" y="699396"/>
            <a:ext cx="9372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Kitô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thân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phận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nghèo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khó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0480" y="1963829"/>
            <a:ext cx="8435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tín hữu Côrintô.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305800" cy="5143499"/>
          </a:xfrm>
        </p:spPr>
        <p:txBody>
          <a:bodyPr>
            <a:normAutofit/>
          </a:bodyPr>
          <a:lstStyle/>
          <a:p>
            <a:br>
              <a:rPr lang="nn-NO" sz="6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pt-BR" sz="36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Tv 145, 2. 5-6. 7. 8-9a</a:t>
            </a:r>
            <a:br>
              <a:rPr lang="da-DK" sz="36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ngợi khen Chúa 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2971800" y="4381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Lạy Chúa, xin dạy bảo con về lối bước của Chúa, và xin hướng dẫn con trong chân lý của Ngài. –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E767CE-C429-40BA-8B29-FD310F617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9804"/>
            <a:ext cx="1066800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76DA4F-6444-4E2C-A32D-200C85777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16"/>
            <a:ext cx="9136380" cy="5169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1D3014-E92B-402E-9C18-63487AF86F4D}"/>
              </a:ext>
            </a:extLst>
          </p:cNvPr>
          <p:cNvSpPr txBox="1"/>
          <p:nvPr/>
        </p:nvSpPr>
        <p:spPr>
          <a:xfrm>
            <a:off x="2590800" y="2876550"/>
            <a:ext cx="434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 Mt 5, 43-48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 một điều tôi xin Chúa, một điều tôi kiếm tìm, đó là tôi được cư ngụ trong nhà Chúa suốt đời tôi.</a:t>
            </a:r>
            <a:endParaRPr lang="vi-VN" sz="49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193</Words>
  <Application>Microsoft Office PowerPoint</Application>
  <PresentationFormat>On-screen Show (16:9)</PresentationFormat>
  <Paragraphs>20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Lạy Chúa, xin nghe tiếng tôi kêu cầu. Lạy Chúa là Đấng cứu độ tôi, Chúa là Đấng phù trợ tôi, xin đừng bỏ rơi và đừng hắt hủi tôi.</vt:lpstr>
      <vt:lpstr>PowerPoint Presentation</vt:lpstr>
      <vt:lpstr> Tv 145, 2. 5-6. 7. 8-9a Ðáp:  Linh hồn tôi ơi, hãy ngợi khen Chúa </vt:lpstr>
      <vt:lpstr>Alleluia, alleluia! – Lạy Chúa, xin dạy bảo con về lối bước của Chúa, và xin hướng dẫn con trong chân lý của Ngài. –Alleluia.</vt:lpstr>
      <vt:lpstr>PowerPoint Presentation</vt:lpstr>
      <vt:lpstr>PowerPoint Presentation</vt:lpstr>
      <vt:lpstr>Có một điều tôi xin Chúa, một điều tôi kiếm tìm, đó là tôi được cư ngụ trong nhà Chúa suốt đời tôi.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146</cp:revision>
  <dcterms:created xsi:type="dcterms:W3CDTF">2021-12-05T01:20:54Z</dcterms:created>
  <dcterms:modified xsi:type="dcterms:W3CDTF">2025-06-13T08:17:02Z</dcterms:modified>
</cp:coreProperties>
</file>