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8"/>
  </p:notesMasterIdLst>
  <p:sldIdLst>
    <p:sldId id="1071" r:id="rId6"/>
    <p:sldId id="316" r:id="rId7"/>
    <p:sldId id="1029" r:id="rId8"/>
    <p:sldId id="1056" r:id="rId9"/>
    <p:sldId id="1074" r:id="rId10"/>
    <p:sldId id="426" r:id="rId11"/>
    <p:sldId id="1078" r:id="rId12"/>
    <p:sldId id="1077" r:id="rId13"/>
    <p:sldId id="1046" r:id="rId14"/>
    <p:sldId id="346" r:id="rId15"/>
    <p:sldId id="445" r:id="rId16"/>
    <p:sldId id="107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337148"/>
    <a:srgbClr val="2D7746"/>
    <a:srgbClr val="327237"/>
    <a:srgbClr val="357B3A"/>
    <a:srgbClr val="2A602E"/>
    <a:srgbClr val="26582A"/>
    <a:srgbClr val="2D6931"/>
    <a:srgbClr val="2F6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40" y="2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0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7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BD4601-18B0-4A1B-A511-490E5D8DC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-18810"/>
            <a:ext cx="9136380" cy="516231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DDDB0-E7DF-44A3-88DD-6785CE010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9804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2EA550-ECB1-4AE4-A1C7-FE99015D9D20}"/>
              </a:ext>
            </a:extLst>
          </p:cNvPr>
          <p:cNvSpPr txBox="1"/>
          <p:nvPr/>
        </p:nvSpPr>
        <p:spPr>
          <a:xfrm>
            <a:off x="1676400" y="155082"/>
            <a:ext cx="7459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THỨ BA TUẦN XII THƯỜNG NIÊN C</a:t>
            </a:r>
            <a:endParaRPr 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74837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xuống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viếng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thăm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09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7CA7D-2E67-4E47-8775-8028C2B9C44E}"/>
              </a:ext>
            </a:extLst>
          </p:cNvPr>
          <p:cNvSpPr txBox="1"/>
          <p:nvPr/>
        </p:nvSpPr>
        <p:spPr>
          <a:xfrm>
            <a:off x="2324100" y="180975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BD4601-18B0-4A1B-A511-490E5D8DC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-18810"/>
            <a:ext cx="9136380" cy="516231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DDDB0-E7DF-44A3-88DD-6785CE010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9804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2EA550-ECB1-4AE4-A1C7-FE99015D9D20}"/>
              </a:ext>
            </a:extLst>
          </p:cNvPr>
          <p:cNvSpPr txBox="1"/>
          <p:nvPr/>
        </p:nvSpPr>
        <p:spPr>
          <a:xfrm>
            <a:off x="1676400" y="155082"/>
            <a:ext cx="7459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THỨ BA TUẦN XII THƯỜNG NIÊN C</a:t>
            </a:r>
            <a:endParaRPr 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42950"/>
            <a:ext cx="8610600" cy="41909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 một người được Thiên Chúa sai đến tên là Gioan. Ông đã đến để chứng minh về sự sáng, và chuẩn bị cho Chúa một dân tộc hoàn hảo.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133600" y="-1184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49, 1-6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698582"/>
            <a:ext cx="4419601" cy="2387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0" y="699396"/>
            <a:ext cx="9372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Đây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ánh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tộc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0480" y="1963829"/>
            <a:ext cx="8435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38350"/>
            <a:ext cx="8305800" cy="3105150"/>
          </a:xfrm>
        </p:spPr>
        <p:txBody>
          <a:bodyPr>
            <a:norm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 ca ngợi Chúa, vì con được tạo thành cách lạ lùng </a:t>
            </a:r>
            <a:b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2971800" y="4381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BBEB8-8D30-4113-B150-BE82AB95825A}"/>
              </a:ext>
            </a:extLst>
          </p:cNvPr>
          <p:cNvSpPr txBox="1"/>
          <p:nvPr/>
        </p:nvSpPr>
        <p:spPr>
          <a:xfrm>
            <a:off x="990600" y="1330464"/>
            <a:ext cx="746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138, 1-3. 13-14ab. 14c-15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410EE5-ED4F-4E43-9F1C-6D37CCD87B82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91440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8000">
                <a:solidFill>
                  <a:srgbClr val="FFFF00"/>
                </a:solidFill>
                <a:cs typeface="Times New Roman" pitchFamily="18" charset="0"/>
              </a:rPr>
            </a:br>
            <a:endParaRPr lang="vi-VN" sz="5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9EAC1-D90B-46A0-A6E9-A0DC3DAE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" y="62789"/>
            <a:ext cx="9141292" cy="5143500"/>
          </a:xfrm>
          <a:prstGeom prst="rect">
            <a:avLst/>
          </a:prstGeom>
          <a:ln>
            <a:solidFill>
              <a:srgbClr val="2F6F34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4B6C65-1749-4A14-93FC-A1E624F8EE4F}"/>
              </a:ext>
            </a:extLst>
          </p:cNvPr>
          <p:cNvSpPr txBox="1">
            <a:spLocks/>
          </p:cNvSpPr>
          <p:nvPr/>
        </p:nvSpPr>
        <p:spPr>
          <a:xfrm>
            <a:off x="7620" y="0"/>
            <a:ext cx="9144000" cy="524346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8000">
                <a:solidFill>
                  <a:srgbClr val="FFFF00"/>
                </a:solidFill>
                <a:cs typeface="Times New Roman" pitchFamily="18" charset="0"/>
              </a:rPr>
            </a:br>
            <a:endParaRPr lang="vi-VN" sz="5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09354-1AC8-44AF-8923-FF4C6D5B1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7125"/>
            <a:ext cx="4419601" cy="2387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99BAA6-46BC-4B24-8957-AFA7A8632D5A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13, 22-26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52F517-14F1-4FB0-BD58-1C95467D15CA}"/>
              </a:ext>
            </a:extLst>
          </p:cNvPr>
          <p:cNvSpPr txBox="1"/>
          <p:nvPr/>
        </p:nvSpPr>
        <p:spPr>
          <a:xfrm>
            <a:off x="152400" y="699396"/>
            <a:ext cx="8839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Gioan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việc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Kitô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sắp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5595C-8313-4531-A1FD-01439160E19D}"/>
              </a:ext>
            </a:extLst>
          </p:cNvPr>
          <p:cNvSpPr txBox="1"/>
          <p:nvPr/>
        </p:nvSpPr>
        <p:spPr>
          <a:xfrm>
            <a:off x="30480" y="1963829"/>
            <a:ext cx="8435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DDEDD5-BF09-4B9E-B5CC-3D062C106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08" y="4313218"/>
            <a:ext cx="707886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Hỡi con trẻ, con sẽ được gọi là tiên tri của Đấng Tối Cao: con sẽ đi trước mặt Chúa để dọn đường cho Người.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BD4601-18B0-4A1B-A511-490E5D8DC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80" cy="516231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DDDB0-E7DF-44A3-88DD-6785CE010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9804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2EA550-ECB1-4AE4-A1C7-FE99015D9D20}"/>
              </a:ext>
            </a:extLst>
          </p:cNvPr>
          <p:cNvSpPr txBox="1"/>
          <p:nvPr/>
        </p:nvSpPr>
        <p:spPr>
          <a:xfrm>
            <a:off x="3505200" y="3714750"/>
            <a:ext cx="7459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: Lc 1, 57-66. 80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410EE5-ED4F-4E43-9F1C-6D37CCD87B82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91440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8000">
                <a:solidFill>
                  <a:srgbClr val="FFFF00"/>
                </a:solidFill>
                <a:cs typeface="Times New Roman" pitchFamily="18" charset="0"/>
              </a:rPr>
            </a:br>
            <a:endParaRPr lang="vi-VN" sz="5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9EAC1-D90B-46A0-A6E9-A0DC3DAE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" y="62789"/>
            <a:ext cx="9141292" cy="5143500"/>
          </a:xfrm>
          <a:prstGeom prst="rect">
            <a:avLst/>
          </a:prstGeom>
          <a:ln>
            <a:solidFill>
              <a:srgbClr val="2F6F34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4B6C65-1749-4A14-93FC-A1E624F8EE4F}"/>
              </a:ext>
            </a:extLst>
          </p:cNvPr>
          <p:cNvSpPr txBox="1">
            <a:spLocks/>
          </p:cNvSpPr>
          <p:nvPr/>
        </p:nvSpPr>
        <p:spPr>
          <a:xfrm>
            <a:off x="-25020" y="0"/>
            <a:ext cx="9144000" cy="524346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8000">
                <a:solidFill>
                  <a:srgbClr val="FFFF00"/>
                </a:solidFill>
                <a:cs typeface="Times New Roman" pitchFamily="18" charset="0"/>
              </a:rPr>
            </a:br>
            <a:endParaRPr lang="vi-VN" sz="5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9BAA6-46BC-4B24-8957-AFA7A8632D5A}"/>
              </a:ext>
            </a:extLst>
          </p:cNvPr>
          <p:cNvSpPr txBox="1"/>
          <p:nvPr/>
        </p:nvSpPr>
        <p:spPr>
          <a:xfrm>
            <a:off x="2726486" y="1952625"/>
            <a:ext cx="59754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nguyện</a:t>
            </a:r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tín</a:t>
            </a:r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hữu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DDEDD5-BF09-4B9E-B5CC-3D062C106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08" y="4313218"/>
            <a:ext cx="707886" cy="707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022891-6DFD-4590-A745-111D356E60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EDECAA-8750-4899-8A0F-5CF3BF279E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32EE08-F3B6-4329-AF41-3262102D85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217</Words>
  <Application>Microsoft Office PowerPoint</Application>
  <PresentationFormat>On-screen Show (16:9)</PresentationFormat>
  <Paragraphs>30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Có một người được Thiên Chúa sai đến tên là Gioan. Ông đã đến để chứng minh về sự sáng, và chuẩn bị cho Chúa một dân tộc hoàn hảo.</vt:lpstr>
      <vt:lpstr>PowerPoint Presentation</vt:lpstr>
      <vt:lpstr>Ðáp: Con ca ngợi Chúa, vì con được tạo thành cách lạ lùng  </vt:lpstr>
      <vt:lpstr>PowerPoint Presentation</vt:lpstr>
      <vt:lpstr>Alleluia, alleluia! – Hỡi con trẻ, con sẽ được gọi là tiên tri của Đấng Tối Cao: con sẽ đi trước mặt Chúa để dọn đường cho Người. – Alleluia.</vt:lpstr>
      <vt:lpstr>PowerPoint Presentation</vt:lpstr>
      <vt:lpstr>PowerPoint Presentation</vt:lpstr>
      <vt:lpstr>PowerPoint Presentation</vt:lpstr>
      <vt:lpstr>Do lòng từ bi của Thiên Chúa chúng ta, mà Đấng từ trời cao đã xuống viếng thăm chúng ta.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156</cp:revision>
  <dcterms:created xsi:type="dcterms:W3CDTF">2021-12-05T01:20:54Z</dcterms:created>
  <dcterms:modified xsi:type="dcterms:W3CDTF">2025-06-23T10:49:22Z</dcterms:modified>
</cp:coreProperties>
</file>