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74" r:id="rId11"/>
    <p:sldId id="1046" r:id="rId12"/>
    <p:sldId id="346" r:id="rId13"/>
    <p:sldId id="445" r:id="rId14"/>
    <p:sldId id="107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9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8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C2AED1-D937-429D-B5DD-B84EE1D9D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80" cy="51435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07E2A3-E87E-4A8F-BA6A-372819CC7CBA}"/>
              </a:ext>
            </a:extLst>
          </p:cNvPr>
          <p:cNvSpPr txBox="1"/>
          <p:nvPr/>
        </p:nvSpPr>
        <p:spPr>
          <a:xfrm>
            <a:off x="838200" y="3562350"/>
            <a:ext cx="7307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NĂM TUẦN XI THƯỜNG NIÊN C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26A176-DCB7-4694-8F5A-69B0E3A29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2857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C2AED1-D937-429D-B5DD-B84EE1D9D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80" cy="51435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07E2A3-E87E-4A8F-BA6A-372819CC7CBA}"/>
              </a:ext>
            </a:extLst>
          </p:cNvPr>
          <p:cNvSpPr txBox="1"/>
          <p:nvPr/>
        </p:nvSpPr>
        <p:spPr>
          <a:xfrm>
            <a:off x="838200" y="3562350"/>
            <a:ext cx="7307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NĂM TUẦN XI THƯỜNG NIÊN C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26A176-DCB7-4694-8F5A-69B0E3A29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2857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19150"/>
            <a:ext cx="8229600" cy="41909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nghe tiếng tôi kêu cầu. Lạy Chúa là Đấng cứu độ tôi, Chúa là Đấng phù trợ tôi, xin đừng bỏ rơi và đừng hắt hủi tôi.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2095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5714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2 Cr 11, 1-11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105151"/>
            <a:ext cx="4419601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76200" y="613247"/>
            <a:ext cx="891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rao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Tin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52400" y="1859199"/>
            <a:ext cx="8435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hai của Thánh Phaolô Tông đồ gửi tín hữu Côrintô.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305800" cy="5143499"/>
          </a:xfrm>
        </p:spPr>
        <p:txBody>
          <a:bodyPr>
            <a:normAutofit/>
          </a:bodyPr>
          <a:lstStyle/>
          <a:p>
            <a:br>
              <a:rPr lang="nn-NO" sz="6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Tv 110, 1-2. 3-4. 7-8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cuộc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ra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đều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thật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chính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2971800" y="4381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trung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thành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thiện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C2AED1-D937-429D-B5DD-B84EE1D9D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80" cy="51435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07E2A3-E87E-4A8F-BA6A-372819CC7CBA}"/>
              </a:ext>
            </a:extLst>
          </p:cNvPr>
          <p:cNvSpPr txBox="1"/>
          <p:nvPr/>
        </p:nvSpPr>
        <p:spPr>
          <a:xfrm>
            <a:off x="2895600" y="3562350"/>
            <a:ext cx="441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: Mt 6, 7-15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26A176-DCB7-4694-8F5A-69B0E3A29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2857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 một điều tôi xin Chúa, một điều tôi kiếm tìm, đó là tôi được cư ngụ trong nhà Chúa suốt đời tôi.</a:t>
            </a:r>
            <a:endParaRPr lang="vi-VN" sz="49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195</Words>
  <Application>Microsoft Office PowerPoint</Application>
  <PresentationFormat>On-screen Show (16:9)</PresentationFormat>
  <Paragraphs>21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Lạy Chúa, xin nghe tiếng tôi kêu cầu. Lạy Chúa là Đấng cứu độ tôi, Chúa là Đấng phù trợ tôi, xin đừng bỏ rơi và đừng hắt hủi tôi.</vt:lpstr>
      <vt:lpstr>PowerPoint Presentation</vt:lpstr>
      <vt:lpstr> Tv 110, 1-2. 3-4. 7-8 Ðáp:  Lạy Chúa, công cuộc tay Chúa làm ra đều chân thật và công chính  </vt:lpstr>
      <vt:lpstr>Alleluia, alleluia! – Chúa trung thành trong mọi lời Chúa phán, và thánh thiện trong mọi việc Chúa làm. – Alleluia.</vt:lpstr>
      <vt:lpstr>PowerPoint Presentation</vt:lpstr>
      <vt:lpstr>PowerPoint Presentation</vt:lpstr>
      <vt:lpstr>Có một điều tôi xin Chúa, một điều tôi kiếm tìm, đó là tôi được cư ngụ trong nhà Chúa suốt đời tôi.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148</cp:revision>
  <dcterms:created xsi:type="dcterms:W3CDTF">2021-12-05T01:20:54Z</dcterms:created>
  <dcterms:modified xsi:type="dcterms:W3CDTF">2025-06-13T08:38:42Z</dcterms:modified>
</cp:coreProperties>
</file>