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76" r:id="rId11"/>
    <p:sldId id="1046" r:id="rId12"/>
    <p:sldId id="346" r:id="rId13"/>
    <p:sldId id="445" r:id="rId14"/>
    <p:sldId id="1077"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4" d="100"/>
          <a:sy n="84" d="100"/>
        </p:scale>
        <p:origin x="76" y="324"/>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6/29/2025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1794435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1043687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6/29/2025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6/29/2025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6/29/2025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6/29/2025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6/29/2025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6/29/2025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6/29/2025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571E38C4-7F4D-47E6-AADB-D7F3914861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20"/>
            <a:ext cx="9144000" cy="5143500"/>
          </a:xfrm>
        </p:spPr>
      </p:pic>
      <p:pic>
        <p:nvPicPr>
          <p:cNvPr id="14" name="Picture 13">
            <a:extLst>
              <a:ext uri="{FF2B5EF4-FFF2-40B4-BE49-F238E27FC236}">
                <a16:creationId xmlns:a16="http://schemas.microsoft.com/office/drawing/2014/main" id="{94383F71-7411-491E-8BC7-9841B473F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5" name="TextBox 14">
            <a:extLst>
              <a:ext uri="{FF2B5EF4-FFF2-40B4-BE49-F238E27FC236}">
                <a16:creationId xmlns:a16="http://schemas.microsoft.com/office/drawing/2014/main" id="{8FD60432-F412-4356-B67E-6CAD2ADD1B54}"/>
              </a:ext>
            </a:extLst>
          </p:cNvPr>
          <p:cNvSpPr txBox="1"/>
          <p:nvPr/>
        </p:nvSpPr>
        <p:spPr>
          <a:xfrm>
            <a:off x="2438400" y="3257550"/>
            <a:ext cx="64008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HAI TUẦN XIVTHƯỜNG NIÊN C</a:t>
            </a:r>
            <a:endParaRPr lang="en-US" sz="2800" b="1" dirty="0">
              <a:solidFill>
                <a:srgbClr val="FFFF00"/>
              </a:solidFill>
            </a:endParaRPr>
          </a:p>
        </p:txBody>
      </p:sp>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571E38C4-7F4D-47E6-AADB-D7F3914861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20"/>
            <a:ext cx="9144000" cy="5143500"/>
          </a:xfrm>
        </p:spPr>
      </p:pic>
      <p:pic>
        <p:nvPicPr>
          <p:cNvPr id="14" name="Picture 13">
            <a:extLst>
              <a:ext uri="{FF2B5EF4-FFF2-40B4-BE49-F238E27FC236}">
                <a16:creationId xmlns:a16="http://schemas.microsoft.com/office/drawing/2014/main" id="{94383F71-7411-491E-8BC7-9841B473F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5" name="TextBox 14">
            <a:extLst>
              <a:ext uri="{FF2B5EF4-FFF2-40B4-BE49-F238E27FC236}">
                <a16:creationId xmlns:a16="http://schemas.microsoft.com/office/drawing/2014/main" id="{8FD60432-F412-4356-B67E-6CAD2ADD1B54}"/>
              </a:ext>
            </a:extLst>
          </p:cNvPr>
          <p:cNvSpPr txBox="1"/>
          <p:nvPr/>
        </p:nvSpPr>
        <p:spPr>
          <a:xfrm>
            <a:off x="2438400" y="3257550"/>
            <a:ext cx="64008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HAI TUẦN XIVTHƯỜNG NIÊN C</a:t>
            </a:r>
            <a:endParaRPr lang="en-US" sz="2800" b="1" dirty="0">
              <a:solidFill>
                <a:srgbClr val="FFFF00"/>
              </a:solidFill>
            </a:endParaRPr>
          </a:p>
        </p:txBody>
      </p:sp>
    </p:spTree>
    <p:extLst>
      <p:ext uri="{BB962C8B-B14F-4D97-AF65-F5344CB8AC3E}">
        <p14:creationId xmlns:p14="http://schemas.microsoft.com/office/powerpoint/2010/main" val="2709410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00150"/>
            <a:ext cx="8610600" cy="3276599"/>
          </a:xfrm>
        </p:spPr>
        <p:txBody>
          <a:bodyPr>
            <a:normAutofit fontScale="90000"/>
          </a:bodyPr>
          <a:lstStyle/>
          <a:p>
            <a:pPr algn="just"/>
            <a:r>
              <a:rPr lang="vi-VN" b="1" i="0" dirty="0">
                <a:solidFill>
                  <a:schemeClr val="bg1"/>
                </a:solidFill>
                <a:effectLst/>
                <a:latin typeface="Arial" panose="020B0604020202020204" pitchFamily="34" charset="0"/>
              </a:rPr>
              <a:t>Lạy Chúa, chúng tôi tưởng nhớ lại lòng thương xót của Chúa, ngay trong đền thánh Chúa. Lạy Chúa, cũng như thánh danh Chúa, lời khen ngợi Chúa sẽ vang  đến tận cùng trái đất; tay hữu Chúa đầy đức công minh.</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133600" y="0"/>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St 28, 10-22a</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618911"/>
            <a:ext cx="3352801" cy="1811411"/>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152400" y="699396"/>
            <a:ext cx="8915400" cy="2554545"/>
          </a:xfrm>
          <a:prstGeom prst="rect">
            <a:avLst/>
          </a:prstGeom>
          <a:noFill/>
        </p:spPr>
        <p:txBody>
          <a:bodyPr wrap="square">
            <a:spAutoFit/>
          </a:bodyPr>
          <a:lstStyle/>
          <a:p>
            <a:pPr algn="just"/>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Ông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thấy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một</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cái</a:t>
            </a:r>
            <a:r>
              <a:rPr lang="en-US" sz="4000" b="1" i="1" dirty="0">
                <a:solidFill>
                  <a:schemeClr val="bg1"/>
                </a:solidFill>
                <a:effectLst/>
                <a:latin typeface="Arial" panose="020B0604020202020204" pitchFamily="34" charset="0"/>
              </a:rPr>
              <a:t> thang </a:t>
            </a:r>
            <a:r>
              <a:rPr lang="en-US" sz="4000" b="1" i="1" dirty="0" err="1">
                <a:solidFill>
                  <a:schemeClr val="bg1"/>
                </a:solidFill>
                <a:effectLst/>
                <a:latin typeface="Arial" panose="020B0604020202020204" pitchFamily="34" charset="0"/>
              </a:rPr>
              <a:t>dựng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đứng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thấy</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các</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thiên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thần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lên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xuống</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trên</a:t>
            </a:r>
            <a:r>
              <a:rPr lang="en-US" sz="4000" b="1" i="1" dirty="0">
                <a:solidFill>
                  <a:schemeClr val="bg1"/>
                </a:solidFill>
                <a:effectLst/>
                <a:latin typeface="Arial" panose="020B0604020202020204" pitchFamily="34" charset="0"/>
              </a:rPr>
              <a:t> thang, </a:t>
            </a:r>
            <a:r>
              <a:rPr lang="en-US" sz="4000" b="1" i="1" dirty="0" err="1">
                <a:solidFill>
                  <a:schemeClr val="bg1"/>
                </a:solidFill>
                <a:effectLst/>
                <a:latin typeface="Arial" panose="020B0604020202020204" pitchFamily="34" charset="0"/>
              </a:rPr>
              <a:t>và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nghe</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Thiên</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Chúa</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phán</a:t>
            </a:r>
            <a:r>
              <a:rPr lang="en-US" sz="4000" b="1" i="1" dirty="0">
                <a:solidFill>
                  <a:schemeClr val="bg1"/>
                </a:solidFill>
                <a:effectLst/>
                <a:latin typeface="Arial" panose="020B0604020202020204" pitchFamily="34" charset="0"/>
              </a:rPr>
              <a:t>”.</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590800" y="2883581"/>
            <a:ext cx="5349241"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Sáng</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Thế</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54708"/>
            <a:ext cx="83058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con, con tin </a:t>
            </a:r>
            <a:r>
              <a:rPr lang="en-US" b="1" i="0" dirty="0" err="1">
                <a:solidFill>
                  <a:schemeClr val="bg1"/>
                </a:solidFill>
                <a:effectLst/>
                <a:latin typeface="Arial" panose="020B0604020202020204" pitchFamily="34" charset="0"/>
              </a:rPr>
              <a:t>cậy</a:t>
            </a:r>
            <a:r>
              <a:rPr lang="en-US" b="1" i="0" dirty="0">
                <a:solidFill>
                  <a:schemeClr val="bg1"/>
                </a:solidFill>
                <a:effectLst/>
                <a:latin typeface="Arial" panose="020B0604020202020204" pitchFamily="34" charset="0"/>
              </a:rPr>
              <a:t> ở </a:t>
            </a:r>
            <a:r>
              <a:rPr lang="en-US" b="1" i="0" dirty="0" err="1">
                <a:solidFill>
                  <a:schemeClr val="bg1"/>
                </a:solidFill>
                <a:effectLst/>
                <a:latin typeface="Arial" panose="020B0604020202020204" pitchFamily="34" charset="0"/>
              </a:rPr>
              <a:t>Ngài</a:t>
            </a:r>
            <a:r>
              <a:rPr lang="en-US" b="1" i="0" dirty="0">
                <a:solidFill>
                  <a:schemeClr val="bg1"/>
                </a:solidFill>
                <a:effectLst/>
                <a:latin typeface="Arial" panose="020B0604020202020204" pitchFamily="34" charset="0"/>
              </a:rPr>
              <a:t> </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990600" y="1120229"/>
            <a:ext cx="7315200" cy="769441"/>
          </a:xfrm>
          <a:prstGeom prst="rect">
            <a:avLst/>
          </a:prstGeom>
          <a:noFill/>
        </p:spPr>
        <p:txBody>
          <a:bodyPr wrap="square" rtlCol="0">
            <a:spAutoFit/>
          </a:bodyPr>
          <a:lstStyle/>
          <a:p>
            <a:r>
              <a:rPr lang="de-DE" sz="4400" b="0" i="0" dirty="0">
                <a:solidFill>
                  <a:schemeClr val="bg1"/>
                </a:solidFill>
                <a:effectLst/>
                <a:latin typeface="Arial" panose="020B0604020202020204" pitchFamily="34" charset="0"/>
              </a:rPr>
              <a:t>Tv 90, 1-2. 3-4. 14-15ab</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trung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thành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lời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thánh</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trong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mọi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việc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làm</a:t>
            </a:r>
            <a:r>
              <a:rPr lang="en-US" b="1" i="0" dirty="0">
                <a:solidFill>
                  <a:schemeClr val="bg1"/>
                </a:solidFill>
                <a:effectLst/>
                <a:latin typeface="Arial" panose="020B0604020202020204" pitchFamily="34" charset="0"/>
              </a:rPr>
              <a:t>. – </a:t>
            </a:r>
            <a:r>
              <a:rPr lang="vi-VN" b="1"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11" name="Content Placeholder 10">
            <a:extLst>
              <a:ext uri="{FF2B5EF4-FFF2-40B4-BE49-F238E27FC236}">
                <a16:creationId xmlns:a16="http://schemas.microsoft.com/office/drawing/2014/main" id="{571E38C4-7F4D-47E6-AADB-D7F3914861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7620"/>
            <a:ext cx="9144000" cy="5143500"/>
          </a:xfrm>
        </p:spPr>
      </p:pic>
      <p:pic>
        <p:nvPicPr>
          <p:cNvPr id="14" name="Picture 13">
            <a:extLst>
              <a:ext uri="{FF2B5EF4-FFF2-40B4-BE49-F238E27FC236}">
                <a16:creationId xmlns:a16="http://schemas.microsoft.com/office/drawing/2014/main" id="{94383F71-7411-491E-8BC7-9841B473F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85750"/>
            <a:ext cx="1066800" cy="1066800"/>
          </a:xfrm>
          <a:prstGeom prst="rect">
            <a:avLst/>
          </a:prstGeom>
        </p:spPr>
      </p:pic>
      <p:sp>
        <p:nvSpPr>
          <p:cNvPr id="15" name="TextBox 14">
            <a:extLst>
              <a:ext uri="{FF2B5EF4-FFF2-40B4-BE49-F238E27FC236}">
                <a16:creationId xmlns:a16="http://schemas.microsoft.com/office/drawing/2014/main" id="{8FD60432-F412-4356-B67E-6CAD2ADD1B54}"/>
              </a:ext>
            </a:extLst>
          </p:cNvPr>
          <p:cNvSpPr txBox="1"/>
          <p:nvPr/>
        </p:nvSpPr>
        <p:spPr>
          <a:xfrm>
            <a:off x="3581400" y="3105150"/>
            <a:ext cx="5257800"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Mt 9, 18-26</a:t>
            </a:r>
            <a:endParaRPr lang="en-US" sz="3600" b="1" dirty="0">
              <a:solidFill>
                <a:srgbClr val="FFFF00"/>
              </a:solidFill>
            </a:endParaRPr>
          </a:p>
        </p:txBody>
      </p:sp>
    </p:spTree>
    <p:extLst>
      <p:ext uri="{BB962C8B-B14F-4D97-AF65-F5344CB8AC3E}">
        <p14:creationId xmlns:p14="http://schemas.microsoft.com/office/powerpoint/2010/main" val="606831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71550"/>
            <a:ext cx="8229600" cy="3619499"/>
          </a:xfrm>
        </p:spPr>
        <p:txBody>
          <a:bodyPr>
            <a:normAutofit/>
          </a:bodyPr>
          <a:lstStyle/>
          <a:p>
            <a:pPr algn="just"/>
            <a:r>
              <a:rPr lang="vi-VN" b="1" i="0" dirty="0">
                <a:solidFill>
                  <a:schemeClr val="bg1"/>
                </a:solidFill>
                <a:effectLst/>
                <a:latin typeface="Arial" panose="020B0604020202020204" pitchFamily="34" charset="0"/>
              </a:rPr>
              <a:t>Các bạn hãy nếm thử và hãy nhìn coi, cho biết Chúa thiện hảo nhường bao; Phúc cho ai tìm nương tựa ở nơi Chúa.</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590800" y="453391"/>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197</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chúng tôi tưởng nhớ lại lòng thương xót của Chúa, ngay trong đền thánh Chúa. Lạy Chúa, cũng như thánh danh Chúa, lời khen ngợi Chúa sẽ vang  đến tận cùng trái đất; tay hữu Chúa đầy đức công minh.</vt:lpstr>
      <vt:lpstr>PowerPoint Presentation</vt:lpstr>
      <vt:lpstr>Ðáp:  Lạy Chúa con, con tin cậy ở Ngài </vt:lpstr>
      <vt:lpstr>Alleluia, alleluia! – Chúa trung thành trong mọi lời Chúa phán, và thánh thiện trong mọi việc Chúa làm. –    Alleluia.</vt:lpstr>
      <vt:lpstr>PowerPoint Presentation</vt:lpstr>
      <vt:lpstr>PowerPoint Presentation</vt:lpstr>
      <vt:lpstr>Các bạn hãy nếm thử và hãy nhìn coi, cho biết Chúa thiện hảo nhường bao; Phúc cho ai tìm nương tựa ở nơi Chúa.</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151</cp:revision>
  <dcterms:created xsi:type="dcterms:W3CDTF">2021-12-05T01:20:54Z</dcterms:created>
  <dcterms:modified xsi:type="dcterms:W3CDTF">2025-06-29T08:42:57Z</dcterms:modified>
</cp:coreProperties>
</file>