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88" r:id="rId11"/>
    <p:sldId id="1046" r:id="rId12"/>
    <p:sldId id="346" r:id="rId13"/>
    <p:sldId id="445" r:id="rId14"/>
    <p:sldId id="108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7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6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0BAF8F-8A05-479A-A0B6-71D152BB2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204"/>
            <a:ext cx="1066800" cy="10668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745E60-EF4B-4D93-AD12-F59ECF498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7CE278-D131-4B12-9878-D7D0CA77EA56}"/>
              </a:ext>
            </a:extLst>
          </p:cNvPr>
          <p:cNvSpPr txBox="1"/>
          <p:nvPr/>
        </p:nvSpPr>
        <p:spPr>
          <a:xfrm>
            <a:off x="2286000" y="86203"/>
            <a:ext cx="674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SÁU TUẦN XVI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0BAF8F-8A05-479A-A0B6-71D152BB2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204"/>
            <a:ext cx="1066800" cy="10668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745E60-EF4B-4D93-AD12-F59ECF498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7CE278-D131-4B12-9878-D7D0CA77EA56}"/>
              </a:ext>
            </a:extLst>
          </p:cNvPr>
          <p:cNvSpPr txBox="1"/>
          <p:nvPr/>
        </p:nvSpPr>
        <p:spPr>
          <a:xfrm>
            <a:off x="2286000" y="86203"/>
            <a:ext cx="674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SÁU TUẦN XVI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7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971550"/>
            <a:ext cx="8610600" cy="3276599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Đi dọc bờ biển Galilêa, Chúa Giêsu gặp Giacôbê con ông Giêbêđê, và em người là Gioan đang vá lưới, Người đã kêu gọi hai ông.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133600" y="14055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304800" y="13335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 Cr 4, 7-15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65990"/>
            <a:ext cx="3962400" cy="22562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152400" y="699396"/>
            <a:ext cx="8915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luôn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trên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thân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xác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mình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chết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Ðức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Giêsu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br>
              <a:rPr lang="vi-VN" sz="4400" dirty="0"/>
            </a:br>
            <a:endParaRPr lang="vi-VN" sz="44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228600" y="1942551"/>
            <a:ext cx="8458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thứ hai của Thánh Phaolô Tông đồ gửi tín hữu Côrintô.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54708"/>
            <a:ext cx="83058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gieo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lệ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sầu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gặt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hoan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228600" y="127635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125, 1-2ab. 2cd-3. 4-5. 6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“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chọn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ra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khỏi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gian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trái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trái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tồn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tại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 – 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0BAF8F-8A05-479A-A0B6-71D152BB2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204"/>
            <a:ext cx="1066800" cy="10668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745E60-EF4B-4D93-AD12-F59ECF498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-3810"/>
            <a:ext cx="9144000" cy="51435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7CE278-D131-4B12-9878-D7D0CA77EA56}"/>
              </a:ext>
            </a:extLst>
          </p:cNvPr>
          <p:cNvSpPr txBox="1"/>
          <p:nvPr/>
        </p:nvSpPr>
        <p:spPr>
          <a:xfrm>
            <a:off x="4876800" y="225029"/>
            <a:ext cx="411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Mt 20, 20-28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8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71550"/>
            <a:ext cx="8382000" cy="3619499"/>
          </a:xfrm>
        </p:spPr>
        <p:txBody>
          <a:bodyPr>
            <a:noAutofit/>
          </a:bodyPr>
          <a:lstStyle/>
          <a:p>
            <a:pPr algn="just"/>
            <a:r>
              <a:rPr lang="en-US" sz="4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ông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uống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chén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đau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khổ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Kitô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trở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nên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bạn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hữu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vi-VN" sz="48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514600" y="2857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193</Words>
  <Application>Microsoft Office PowerPoint</Application>
  <PresentationFormat>On-screen Show (16:9)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Đi dọc bờ biển Galilêa, Chúa Giêsu gặp Giacôbê con ông Giêbêđê, và em người là Gioan đang vá lưới, Người đã kêu gọi hai ông.</vt:lpstr>
      <vt:lpstr>PowerPoint Presentation</vt:lpstr>
      <vt:lpstr>Ðáp:  Ai gieo trong lệ sầu, sẽ gặt trong hân hoan </vt:lpstr>
      <vt:lpstr>Alleluia, alleluia! – Chúa phán: “Thầy đã chọn các con ra khỏi thế gian, để các con đi và mang lại hoa trái, và để hoa trái các con tồn tại”. –  Alleluia.</vt:lpstr>
      <vt:lpstr>PowerPoint Presentation</vt:lpstr>
      <vt:lpstr>PowerPoint Presentation</vt:lpstr>
      <vt:lpstr>Các ông đã uống chén đau khổ của Chúa Kitô, và trở nên bạn hữu Chúa Thiên Chúa.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161</cp:revision>
  <dcterms:created xsi:type="dcterms:W3CDTF">2021-12-05T01:20:54Z</dcterms:created>
  <dcterms:modified xsi:type="dcterms:W3CDTF">2025-07-10T22:12:50Z</dcterms:modified>
</cp:coreProperties>
</file>