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6" r:id="rId2"/>
    <p:sldMasterId id="2147483760" r:id="rId3"/>
    <p:sldMasterId id="2147483796" r:id="rId4"/>
    <p:sldMasterId id="2147483856" r:id="rId5"/>
  </p:sldMasterIdLst>
  <p:notesMasterIdLst>
    <p:notesMasterId r:id="rId16"/>
  </p:notesMasterIdLst>
  <p:sldIdLst>
    <p:sldId id="1071" r:id="rId6"/>
    <p:sldId id="316" r:id="rId7"/>
    <p:sldId id="1029" r:id="rId8"/>
    <p:sldId id="1056" r:id="rId9"/>
    <p:sldId id="426" r:id="rId10"/>
    <p:sldId id="1098" r:id="rId11"/>
    <p:sldId id="1046" r:id="rId12"/>
    <p:sldId id="346" r:id="rId13"/>
    <p:sldId id="445" r:id="rId14"/>
    <p:sldId id="1099"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93" autoAdjust="0"/>
  </p:normalViewPr>
  <p:slideViewPr>
    <p:cSldViewPr>
      <p:cViewPr varScale="1">
        <p:scale>
          <a:sx n="83" d="100"/>
          <a:sy n="83" d="100"/>
        </p:scale>
        <p:origin x="96" y="64"/>
      </p:cViewPr>
      <p:guideLst>
        <p:guide orient="horz" pos="1620"/>
        <p:guide pos="2880"/>
      </p:guideLst>
    </p:cSldViewPr>
  </p:slideViewPr>
  <p:outlineViewPr>
    <p:cViewPr>
      <p:scale>
        <a:sx n="33" d="100"/>
        <a:sy n="33" d="100"/>
      </p:scale>
      <p:origin x="0" y="1715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FC896-DBEB-4B2F-A345-24C1E6867C7E}" type="datetimeFigureOut">
              <a:rPr lang="en-US" smtClean="0"/>
              <a:t>8/27/2025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DAA1B-6C37-4EC5-BBC8-F5F527005C0A}" type="slidenum">
              <a:rPr lang="en-US" smtClean="0"/>
              <a:t>‹#›</a:t>
            </a:fld>
            <a:endParaRPr lang="en-US"/>
          </a:p>
        </p:txBody>
      </p:sp>
    </p:spTree>
    <p:extLst>
      <p:ext uri="{BB962C8B-B14F-4D97-AF65-F5344CB8AC3E}">
        <p14:creationId xmlns:p14="http://schemas.microsoft.com/office/powerpoint/2010/main" val="89816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a:t>
            </a:fld>
            <a:endParaRPr lang="en-US"/>
          </a:p>
        </p:txBody>
      </p:sp>
    </p:spTree>
    <p:extLst>
      <p:ext uri="{BB962C8B-B14F-4D97-AF65-F5344CB8AC3E}">
        <p14:creationId xmlns:p14="http://schemas.microsoft.com/office/powerpoint/2010/main" val="1086415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6</a:t>
            </a:fld>
            <a:endParaRPr lang="en-US"/>
          </a:p>
        </p:txBody>
      </p:sp>
    </p:spTree>
    <p:extLst>
      <p:ext uri="{BB962C8B-B14F-4D97-AF65-F5344CB8AC3E}">
        <p14:creationId xmlns:p14="http://schemas.microsoft.com/office/powerpoint/2010/main" val="1847611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10</a:t>
            </a:fld>
            <a:endParaRPr lang="en-US"/>
          </a:p>
        </p:txBody>
      </p:sp>
    </p:spTree>
    <p:extLst>
      <p:ext uri="{BB962C8B-B14F-4D97-AF65-F5344CB8AC3E}">
        <p14:creationId xmlns:p14="http://schemas.microsoft.com/office/powerpoint/2010/main" val="2752663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39A25E-7F15-44F1-94F4-2A12B1BB4C41}"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4398486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8346362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1557881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091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53137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08782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79847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7823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16970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76969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4068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822094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82291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75400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57120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21411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52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89040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2701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81858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13936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02781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39A25E-7F15-44F1-94F4-2A12B1BB4C41}"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5627006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23540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19560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3610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5187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82537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01131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5605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78458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3432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64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39A25E-7F15-44F1-94F4-2A12B1BB4C41}" type="datetimeFigureOut">
              <a:rPr lang="en-US" smtClean="0"/>
              <a:t>8/27/2025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4130563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22529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6381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89449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3131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31822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755740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70719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94759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38474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127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39A25E-7F15-44F1-94F4-2A12B1BB4C41}" type="datetimeFigureOut">
              <a:rPr lang="en-US" smtClean="0"/>
              <a:t>8/27/2025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348512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72307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76112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69308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772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75695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8974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9A25E-7F15-44F1-94F4-2A12B1BB4C41}" type="datetimeFigureOut">
              <a:rPr lang="en-US" smtClean="0"/>
              <a:t>8/27/2025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5758956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9A25E-7F15-44F1-94F4-2A12B1BB4C41}" type="datetimeFigureOut">
              <a:rPr lang="en-US" smtClean="0"/>
              <a:t>8/27/2025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35966158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8/27/2025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793209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8/27/2025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845966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39A25E-7F15-44F1-94F4-2A12B1BB4C41}" type="datetimeFigureOut">
              <a:rPr lang="en-US" smtClean="0"/>
              <a:t>8/27/2025</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E1B59D-EAE0-479E-86E9-837E6345171E}" type="slidenum">
              <a:rPr lang="en-US" smtClean="0"/>
              <a:t>‹#›</a:t>
            </a:fld>
            <a:endParaRPr lang="en-US"/>
          </a:p>
        </p:txBody>
      </p:sp>
    </p:spTree>
    <p:extLst>
      <p:ext uri="{BB962C8B-B14F-4D97-AF65-F5344CB8AC3E}">
        <p14:creationId xmlns:p14="http://schemas.microsoft.com/office/powerpoint/2010/main" val="417294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1854328"/>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17067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3055857"/>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rgbClr val="003300">
                <a:lumMod val="84000"/>
                <a:lumOff val="16000"/>
              </a:srgbClr>
            </a:gs>
            <a:gs pos="8000">
              <a:srgbClr val="9CB86E"/>
            </a:gs>
            <a:gs pos="62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8/27/2025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6561823"/>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5.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2" name="Picture 11">
            <a:extLst>
              <a:ext uri="{FF2B5EF4-FFF2-40B4-BE49-F238E27FC236}">
                <a16:creationId xmlns:a16="http://schemas.microsoft.com/office/drawing/2014/main" id="{AE924C9C-5155-4ADE-B64F-01D6E09B65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9904" y="111384"/>
            <a:ext cx="1066800" cy="1066800"/>
          </a:xfrm>
          <a:prstGeom prst="rect">
            <a:avLst/>
          </a:prstGeom>
        </p:spPr>
      </p:pic>
      <p:pic>
        <p:nvPicPr>
          <p:cNvPr id="6" name="Content Placeholder 5">
            <a:extLst>
              <a:ext uri="{FF2B5EF4-FFF2-40B4-BE49-F238E27FC236}">
                <a16:creationId xmlns:a16="http://schemas.microsoft.com/office/drawing/2014/main" id="{47C9E100-D9D9-4173-BAC0-731451CB1B47}"/>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0"/>
            <a:ext cx="9151645" cy="5143500"/>
          </a:xfrm>
        </p:spPr>
      </p:pic>
      <p:sp>
        <p:nvSpPr>
          <p:cNvPr id="10" name="TextBox 9">
            <a:extLst>
              <a:ext uri="{FF2B5EF4-FFF2-40B4-BE49-F238E27FC236}">
                <a16:creationId xmlns:a16="http://schemas.microsoft.com/office/drawing/2014/main" id="{EBC256FC-363C-4C34-9553-A401F4816657}"/>
              </a:ext>
            </a:extLst>
          </p:cNvPr>
          <p:cNvSpPr txBox="1"/>
          <p:nvPr/>
        </p:nvSpPr>
        <p:spPr>
          <a:xfrm>
            <a:off x="2209800" y="3257550"/>
            <a:ext cx="67056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TƯ TUẦN XXIII THƯỜNG NIÊN C</a:t>
            </a:r>
            <a:endParaRPr lang="en-US" sz="2800" b="1" dirty="0">
              <a:solidFill>
                <a:srgbClr val="FFFF00"/>
              </a:solidFill>
            </a:endParaRPr>
          </a:p>
        </p:txBody>
      </p:sp>
    </p:spTree>
    <p:extLst>
      <p:ext uri="{BB962C8B-B14F-4D97-AF65-F5344CB8AC3E}">
        <p14:creationId xmlns:p14="http://schemas.microsoft.com/office/powerpoint/2010/main" val="30600543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2" name="Picture 11">
            <a:extLst>
              <a:ext uri="{FF2B5EF4-FFF2-40B4-BE49-F238E27FC236}">
                <a16:creationId xmlns:a16="http://schemas.microsoft.com/office/drawing/2014/main" id="{AE924C9C-5155-4ADE-B64F-01D6E09B65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9904" y="111384"/>
            <a:ext cx="1066800" cy="1066800"/>
          </a:xfrm>
          <a:prstGeom prst="rect">
            <a:avLst/>
          </a:prstGeom>
        </p:spPr>
      </p:pic>
      <p:pic>
        <p:nvPicPr>
          <p:cNvPr id="6" name="Content Placeholder 5">
            <a:extLst>
              <a:ext uri="{FF2B5EF4-FFF2-40B4-BE49-F238E27FC236}">
                <a16:creationId xmlns:a16="http://schemas.microsoft.com/office/drawing/2014/main" id="{47C9E100-D9D9-4173-BAC0-731451CB1B47}"/>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0"/>
            <a:ext cx="9151645" cy="5143500"/>
          </a:xfrm>
        </p:spPr>
      </p:pic>
      <p:sp>
        <p:nvSpPr>
          <p:cNvPr id="10" name="TextBox 9">
            <a:extLst>
              <a:ext uri="{FF2B5EF4-FFF2-40B4-BE49-F238E27FC236}">
                <a16:creationId xmlns:a16="http://schemas.microsoft.com/office/drawing/2014/main" id="{EBC256FC-363C-4C34-9553-A401F4816657}"/>
              </a:ext>
            </a:extLst>
          </p:cNvPr>
          <p:cNvSpPr txBox="1"/>
          <p:nvPr/>
        </p:nvSpPr>
        <p:spPr>
          <a:xfrm>
            <a:off x="2209800" y="3257550"/>
            <a:ext cx="67056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TƯ TUẦN XXIII THƯỜNG NIÊN C</a:t>
            </a:r>
            <a:endParaRPr lang="en-US" sz="2800" b="1" dirty="0">
              <a:solidFill>
                <a:srgbClr val="FFFF00"/>
              </a:solidFill>
            </a:endParaRPr>
          </a:p>
        </p:txBody>
      </p:sp>
    </p:spTree>
    <p:extLst>
      <p:ext uri="{BB962C8B-B14F-4D97-AF65-F5344CB8AC3E}">
        <p14:creationId xmlns:p14="http://schemas.microsoft.com/office/powerpoint/2010/main" val="2442866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1450" y="1047750"/>
            <a:ext cx="8801100" cy="3276599"/>
          </a:xfrm>
        </p:spPr>
        <p:txBody>
          <a:bodyPr>
            <a:normAutofit/>
          </a:bodyPr>
          <a:lstStyle/>
          <a:p>
            <a:pPr algn="just"/>
            <a:r>
              <a:rPr lang="vi-VN" b="1" i="0" dirty="0">
                <a:solidFill>
                  <a:schemeClr val="bg1"/>
                </a:solidFill>
                <a:effectLst/>
                <a:latin typeface="Arial" panose="020B0604020202020204" pitchFamily="34" charset="0"/>
              </a:rPr>
              <a:t>Lạy Chúa, Chúa là Đấng công minh và xét xử chính trực; Xin Chúa đối xử với tôi tớ Chúa theo lượng từ bi của Chúa.</a:t>
            </a:r>
            <a:endParaRPr lang="vi-VN" b="1" i="0" dirty="0">
              <a:solidFill>
                <a:schemeClr val="bg1"/>
              </a:solidFill>
              <a:effectLst/>
              <a:latin typeface="Helvetica Neue"/>
            </a:endParaRPr>
          </a:p>
        </p:txBody>
      </p:sp>
      <p:sp>
        <p:nvSpPr>
          <p:cNvPr id="4" name="TextBox 3">
            <a:extLst>
              <a:ext uri="{FF2B5EF4-FFF2-40B4-BE49-F238E27FC236}">
                <a16:creationId xmlns:a16="http://schemas.microsoft.com/office/drawing/2014/main" id="{52B86BB9-B6F7-4999-BCC7-DB0AD72AC438}"/>
              </a:ext>
            </a:extLst>
          </p:cNvPr>
          <p:cNvSpPr txBox="1"/>
          <p:nvPr/>
        </p:nvSpPr>
        <p:spPr>
          <a:xfrm>
            <a:off x="2209800" y="174844"/>
            <a:ext cx="4572000" cy="830997"/>
          </a:xfrm>
          <a:prstGeom prst="rect">
            <a:avLst/>
          </a:prstGeom>
          <a:noFill/>
        </p:spPr>
        <p:txBody>
          <a:bodyPr wrap="square">
            <a:spAutoFit/>
          </a:bodyPr>
          <a:lstStyle/>
          <a:p>
            <a:pPr algn="ctr"/>
            <a:r>
              <a:rPr lang="vi-VN" sz="4800" b="1" i="0" dirty="0">
                <a:solidFill>
                  <a:srgbClr val="FFFF00"/>
                </a:solidFill>
                <a:effectLst/>
                <a:latin typeface="Arial" panose="020B0604020202020204" pitchFamily="34" charset="0"/>
              </a:rPr>
              <a:t>Ca nhập lễ</a:t>
            </a:r>
            <a:endParaRPr lang="en-US" sz="4800" dirty="0"/>
          </a:p>
        </p:txBody>
      </p:sp>
    </p:spTree>
    <p:extLst>
      <p:ext uri="{BB962C8B-B14F-4D97-AF65-F5344CB8AC3E}">
        <p14:creationId xmlns:p14="http://schemas.microsoft.com/office/powerpoint/2010/main" val="1412671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46878C9-76C9-FA44-2D27-3E14DE32C1B7}"/>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4CF4DF7-EE09-482B-8183-69B101CCE8B0}"/>
              </a:ext>
            </a:extLst>
          </p:cNvPr>
          <p:cNvSpPr txBox="1"/>
          <p:nvPr/>
        </p:nvSpPr>
        <p:spPr>
          <a:xfrm>
            <a:off x="-228600" y="146760"/>
            <a:ext cx="8458200" cy="707886"/>
          </a:xfrm>
          <a:prstGeom prst="rect">
            <a:avLst/>
          </a:prstGeom>
          <a:noFill/>
        </p:spPr>
        <p:txBody>
          <a:bodyPr wrap="square">
            <a:spAutoFit/>
          </a:bodyPr>
          <a:lstStyle/>
          <a:p>
            <a:pPr algn="ctr"/>
            <a:r>
              <a:rPr lang="en-US" sz="4000" b="1" dirty="0" err="1">
                <a:solidFill>
                  <a:srgbClr val="FFFF00"/>
                </a:solidFill>
                <a:latin typeface="Arial" panose="020B0604020202020204" pitchFamily="34" charset="0"/>
              </a:rPr>
              <a:t>Bài</a:t>
            </a:r>
            <a:r>
              <a:rPr lang="en-US" sz="4000" b="1" dirty="0">
                <a:solidFill>
                  <a:srgbClr val="FFFF00"/>
                </a:solidFill>
                <a:latin typeface="Arial" panose="020B0604020202020204" pitchFamily="34" charset="0"/>
              </a:rPr>
              <a:t> </a:t>
            </a:r>
            <a:r>
              <a:rPr lang="en-US" sz="4000" b="1" dirty="0" err="1">
                <a:solidFill>
                  <a:srgbClr val="FFFF00"/>
                </a:solidFill>
                <a:latin typeface="Arial" panose="020B0604020202020204" pitchFamily="34" charset="0"/>
              </a:rPr>
              <a:t>Đọc</a:t>
            </a:r>
            <a:r>
              <a:rPr lang="en-US" sz="4000" b="1" dirty="0">
                <a:solidFill>
                  <a:srgbClr val="FFFF00"/>
                </a:solidFill>
                <a:latin typeface="Arial" panose="020B0604020202020204" pitchFamily="34" charset="0"/>
              </a:rPr>
              <a:t> 1: </a:t>
            </a:r>
            <a:r>
              <a:rPr lang="en-US" sz="4000" b="0" i="0" dirty="0">
                <a:solidFill>
                  <a:schemeClr val="bg1"/>
                </a:solidFill>
                <a:effectLst/>
                <a:latin typeface="Arial" panose="020B0604020202020204" pitchFamily="34" charset="0"/>
              </a:rPr>
              <a:t>Cl 3, 1-11</a:t>
            </a:r>
            <a:endParaRPr lang="en-US" sz="4000" dirty="0">
              <a:solidFill>
                <a:schemeClr val="bg1"/>
              </a:solidFill>
            </a:endParaRPr>
          </a:p>
        </p:txBody>
      </p:sp>
      <p:pic>
        <p:nvPicPr>
          <p:cNvPr id="8" name="Picture 7">
            <a:extLst>
              <a:ext uri="{FF2B5EF4-FFF2-40B4-BE49-F238E27FC236}">
                <a16:creationId xmlns:a16="http://schemas.microsoft.com/office/drawing/2014/main" id="{F2410B25-C385-43E7-958B-03F48D6A64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68246" y="3486150"/>
            <a:ext cx="2964024" cy="1672093"/>
          </a:xfrm>
          <a:prstGeom prst="rect">
            <a:avLst/>
          </a:prstGeom>
        </p:spPr>
      </p:pic>
      <p:sp>
        <p:nvSpPr>
          <p:cNvPr id="10" name="TextBox 9">
            <a:extLst>
              <a:ext uri="{FF2B5EF4-FFF2-40B4-BE49-F238E27FC236}">
                <a16:creationId xmlns:a16="http://schemas.microsoft.com/office/drawing/2014/main" id="{4E615AF0-4117-408C-B7B7-2083B2CCA744}"/>
              </a:ext>
            </a:extLst>
          </p:cNvPr>
          <p:cNvSpPr txBox="1"/>
          <p:nvPr/>
        </p:nvSpPr>
        <p:spPr>
          <a:xfrm>
            <a:off x="136766" y="730985"/>
            <a:ext cx="8854834" cy="1938992"/>
          </a:xfrm>
          <a:prstGeom prst="rect">
            <a:avLst/>
          </a:prstGeom>
          <a:noFill/>
        </p:spPr>
        <p:txBody>
          <a:bodyPr wrap="square">
            <a:spAutoFit/>
          </a:bodyPr>
          <a:lstStyle/>
          <a:p>
            <a:pPr algn="just"/>
            <a:r>
              <a:rPr lang="en-US" sz="4000" b="1" i="1" dirty="0">
                <a:solidFill>
                  <a:schemeClr val="bg1"/>
                </a:solidFill>
                <a:effectLst/>
                <a:latin typeface="Arial" panose="020B0604020202020204" pitchFamily="34" charset="0"/>
              </a:rPr>
              <a:t>“Anh </a:t>
            </a:r>
            <a:r>
              <a:rPr lang="en-US" sz="4000" b="1" i="1" dirty="0" err="1">
                <a:solidFill>
                  <a:schemeClr val="bg1"/>
                </a:solidFill>
                <a:effectLst/>
                <a:latin typeface="Arial" panose="020B0604020202020204" pitchFamily="34" charset="0"/>
              </a:rPr>
              <a:t>em</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đã</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chết</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với</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Ðức</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Kitô</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Vậy</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anh</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em</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hãy</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kiềm</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chế</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các</a:t>
            </a:r>
            <a:r>
              <a:rPr lang="en-US" sz="4000" b="1" i="1" dirty="0">
                <a:solidFill>
                  <a:schemeClr val="bg1"/>
                </a:solidFill>
                <a:effectLst/>
                <a:latin typeface="Arial" panose="020B0604020202020204" pitchFamily="34" charset="0"/>
              </a:rPr>
              <a:t> chi </a:t>
            </a:r>
            <a:r>
              <a:rPr lang="en-US" sz="4000" b="1" i="1" dirty="0" err="1">
                <a:solidFill>
                  <a:schemeClr val="bg1"/>
                </a:solidFill>
                <a:effectLst/>
                <a:latin typeface="Arial" panose="020B0604020202020204" pitchFamily="34" charset="0"/>
              </a:rPr>
              <a:t>thể</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anh</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em</a:t>
            </a:r>
            <a:r>
              <a:rPr lang="en-US" sz="4000" b="1" i="1" dirty="0">
                <a:solidFill>
                  <a:schemeClr val="bg1"/>
                </a:solidFill>
                <a:effectLst/>
                <a:latin typeface="Arial" panose="020B0604020202020204" pitchFamily="34" charset="0"/>
              </a:rPr>
              <a:t>”.</a:t>
            </a:r>
            <a:endParaRPr lang="vi-VN" sz="4000" b="1" i="0" dirty="0">
              <a:solidFill>
                <a:schemeClr val="bg1"/>
              </a:solidFill>
              <a:effectLst/>
              <a:latin typeface="Helvetica Neue"/>
            </a:endParaRPr>
          </a:p>
        </p:txBody>
      </p:sp>
      <p:sp>
        <p:nvSpPr>
          <p:cNvPr id="12" name="TextBox 11">
            <a:extLst>
              <a:ext uri="{FF2B5EF4-FFF2-40B4-BE49-F238E27FC236}">
                <a16:creationId xmlns:a16="http://schemas.microsoft.com/office/drawing/2014/main" id="{5C9E6B1C-B8EA-4103-A465-CCD23111C888}"/>
              </a:ext>
            </a:extLst>
          </p:cNvPr>
          <p:cNvSpPr txBox="1"/>
          <p:nvPr/>
        </p:nvSpPr>
        <p:spPr>
          <a:xfrm>
            <a:off x="228600" y="2609022"/>
            <a:ext cx="8686800" cy="1323439"/>
          </a:xfrm>
          <a:prstGeom prst="rect">
            <a:avLst/>
          </a:prstGeom>
          <a:noFill/>
        </p:spPr>
        <p:txBody>
          <a:bodyPr wrap="square">
            <a:spAutoFit/>
          </a:bodyPr>
          <a:lstStyle/>
          <a:p>
            <a:r>
              <a:rPr lang="vi-VN" sz="4000" b="0" i="0" dirty="0">
                <a:solidFill>
                  <a:schemeClr val="bg1"/>
                </a:solidFill>
                <a:effectLst/>
                <a:latin typeface="Arial" panose="020B0604020202020204" pitchFamily="34" charset="0"/>
              </a:rPr>
              <a:t>Trích thư Thánh Phaolô Tông đồ gửi tín hữu Cô-lô-xê.</a:t>
            </a:r>
            <a:endParaRPr lang="en-US" sz="4000" dirty="0">
              <a:solidFill>
                <a:schemeClr val="bg1"/>
              </a:solidFill>
            </a:endParaRPr>
          </a:p>
        </p:txBody>
      </p:sp>
    </p:spTree>
    <p:extLst>
      <p:ext uri="{BB962C8B-B14F-4D97-AF65-F5344CB8AC3E}">
        <p14:creationId xmlns:p14="http://schemas.microsoft.com/office/powerpoint/2010/main" val="1720527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99202"/>
            <a:ext cx="8534400" cy="2438400"/>
          </a:xfrm>
        </p:spPr>
        <p:txBody>
          <a:bodyPr>
            <a:normAutofit/>
          </a:bodyPr>
          <a:lstStyle/>
          <a:p>
            <a:pPr algn="just"/>
            <a:r>
              <a:rPr lang="en-US" sz="4900" b="1" i="0" dirty="0" err="1">
                <a:solidFill>
                  <a:schemeClr val="bg1"/>
                </a:solidFill>
                <a:effectLst/>
                <a:latin typeface="Arial" panose="020B0604020202020204" pitchFamily="34" charset="0"/>
              </a:rPr>
              <a:t>Ðáp</a:t>
            </a:r>
            <a:r>
              <a:rPr lang="en-US" sz="4900" b="1" i="0" dirty="0">
                <a:solidFill>
                  <a:schemeClr val="bg1"/>
                </a:solidFill>
                <a:effectLst/>
                <a:latin typeface="Arial" panose="020B0604020202020204" pitchFamily="34" charset="0"/>
              </a:rPr>
              <a:t>: </a:t>
            </a:r>
            <a:r>
              <a:rPr lang="vi-VN" sz="4900" b="0" i="0" dirty="0">
                <a:solidFill>
                  <a:srgbClr val="333333"/>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hảo</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tâm</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với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hết</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mọi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loài</a:t>
            </a:r>
            <a:r>
              <a:rPr lang="en-US" b="1" i="0" dirty="0">
                <a:solidFill>
                  <a:schemeClr val="bg1"/>
                </a:solidFill>
                <a:effectLst/>
                <a:latin typeface="Arial" panose="020B0604020202020204" pitchFamily="34" charset="0"/>
              </a:rPr>
              <a:t> (c. 9a).</a:t>
            </a:r>
            <a:endParaRPr lang="en-US" b="1" dirty="0">
              <a:solidFill>
                <a:schemeClr val="bg1"/>
              </a:solidFill>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C7B1B11A-6F83-4AF2-A82F-8A90599E79EB}"/>
              </a:ext>
            </a:extLst>
          </p:cNvPr>
          <p:cNvSpPr txBox="1"/>
          <p:nvPr/>
        </p:nvSpPr>
        <p:spPr>
          <a:xfrm>
            <a:off x="3124200" y="285750"/>
            <a:ext cx="2743200" cy="769441"/>
          </a:xfrm>
          <a:prstGeom prst="rect">
            <a:avLst/>
          </a:prstGeom>
          <a:noFill/>
        </p:spPr>
        <p:txBody>
          <a:bodyPr wrap="square" rtlCol="0">
            <a:spAutoFit/>
          </a:bodyPr>
          <a:lstStyle/>
          <a:p>
            <a:r>
              <a:rPr lang="en-US" sz="4400" b="1" dirty="0" err="1">
                <a:solidFill>
                  <a:srgbClr val="FFFF00"/>
                </a:solidFill>
                <a:latin typeface="Arial" panose="020B0604020202020204" pitchFamily="34" charset="0"/>
                <a:cs typeface="Arial" panose="020B0604020202020204" pitchFamily="34" charset="0"/>
              </a:rPr>
              <a:t>Đáp</a:t>
            </a:r>
            <a:r>
              <a:rPr lang="en-US" sz="4400" b="1" dirty="0">
                <a:solidFill>
                  <a:srgbClr val="FFFF00"/>
                </a:solidFill>
                <a:latin typeface="Arial" panose="020B0604020202020204" pitchFamily="34" charset="0"/>
                <a:cs typeface="Arial" panose="020B0604020202020204" pitchFamily="34" charset="0"/>
              </a:rPr>
              <a:t> Ca:</a:t>
            </a:r>
          </a:p>
        </p:txBody>
      </p:sp>
      <p:sp>
        <p:nvSpPr>
          <p:cNvPr id="4" name="TextBox 3">
            <a:extLst>
              <a:ext uri="{FF2B5EF4-FFF2-40B4-BE49-F238E27FC236}">
                <a16:creationId xmlns:a16="http://schemas.microsoft.com/office/drawing/2014/main" id="{F22101A7-7A50-4267-B637-FFC602B63662}"/>
              </a:ext>
            </a:extLst>
          </p:cNvPr>
          <p:cNvSpPr txBox="1"/>
          <p:nvPr/>
        </p:nvSpPr>
        <p:spPr>
          <a:xfrm>
            <a:off x="1676400" y="1062746"/>
            <a:ext cx="6248400" cy="646331"/>
          </a:xfrm>
          <a:prstGeom prst="rect">
            <a:avLst/>
          </a:prstGeom>
          <a:noFill/>
        </p:spPr>
        <p:txBody>
          <a:bodyPr wrap="square" rtlCol="0">
            <a:spAutoFit/>
          </a:bodyPr>
          <a:lstStyle/>
          <a:p>
            <a:pPr algn="ctr"/>
            <a:r>
              <a:rPr lang="de-DE" sz="3600" b="0" i="0" dirty="0">
                <a:solidFill>
                  <a:schemeClr val="bg1"/>
                </a:solidFill>
                <a:effectLst/>
                <a:latin typeface="Arial" panose="020B0604020202020204" pitchFamily="34" charset="0"/>
              </a:rPr>
              <a:t>Tv 144, 2-3. 10-11. 12-13ab</a:t>
            </a:r>
            <a:endParaRPr lang="en-US"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47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1450"/>
            <a:ext cx="8305800" cy="4800600"/>
          </a:xfrm>
        </p:spPr>
        <p:txBody>
          <a:bodyPr>
            <a:noAutofit/>
          </a:bodyPr>
          <a:lstStyle/>
          <a:p>
            <a:pPr algn="just"/>
            <a:r>
              <a:rPr lang="en-US" b="1" i="0" dirty="0">
                <a:solidFill>
                  <a:srgbClr val="FFFF00"/>
                </a:solidFill>
                <a:effectLst/>
                <a:latin typeface="Arial" panose="020B0604020202020204" pitchFamily="34" charset="0"/>
              </a:rPr>
              <a:t>Alleluia, alleluia! </a:t>
            </a:r>
            <a:r>
              <a:rPr lang="vi-VN" b="1" i="0" dirty="0">
                <a:solidFill>
                  <a:schemeClr val="bg1"/>
                </a:solidFill>
                <a:effectLst/>
                <a:latin typeface="Arial" panose="020B0604020202020204" pitchFamily="34" charset="0"/>
              </a:rPr>
              <a:t>– Xin Chúa Cha của Ðức Giêsu Kitô, Chúa chúng ta, cho mắt tâm hồn chúng ta được sáng suốt, để chúng ta biết thế nào là trông cậy vào ơn Người kêu gọi chúng ta. –</a:t>
            </a:r>
            <a:r>
              <a:rPr lang="en-US" b="1" i="0" dirty="0">
                <a:solidFill>
                  <a:schemeClr val="bg1"/>
                </a:solidFill>
                <a:effectLst/>
                <a:latin typeface="Arial" panose="020B0604020202020204" pitchFamily="34" charset="0"/>
              </a:rPr>
              <a:t> </a:t>
            </a:r>
            <a:r>
              <a:rPr lang="en-US" b="1" i="0" dirty="0">
                <a:solidFill>
                  <a:srgbClr val="FFFF00"/>
                </a:solidFill>
                <a:effectLst/>
                <a:latin typeface="Arial" panose="020B0604020202020204" pitchFamily="34" charset="0"/>
              </a:rPr>
              <a:t>Alleluia.</a:t>
            </a:r>
            <a:endParaRPr lang="en-US" b="1" u="sng" dirty="0">
              <a:solidFill>
                <a:srgbClr val="FFFF00"/>
              </a:solidFill>
              <a:effectLst/>
              <a:latin typeface="+mj-lt"/>
              <a:cs typeface="Times New Roman" pitchFamily="18" charset="0"/>
            </a:endParaRPr>
          </a:p>
        </p:txBody>
      </p:sp>
    </p:spTree>
    <p:extLst>
      <p:ext uri="{BB962C8B-B14F-4D97-AF65-F5344CB8AC3E}">
        <p14:creationId xmlns:p14="http://schemas.microsoft.com/office/powerpoint/2010/main" val="271542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2" name="Picture 11">
            <a:extLst>
              <a:ext uri="{FF2B5EF4-FFF2-40B4-BE49-F238E27FC236}">
                <a16:creationId xmlns:a16="http://schemas.microsoft.com/office/drawing/2014/main" id="{AE924C9C-5155-4ADE-B64F-01D6E09B65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9904" y="111384"/>
            <a:ext cx="1066800" cy="1066800"/>
          </a:xfrm>
          <a:prstGeom prst="rect">
            <a:avLst/>
          </a:prstGeom>
        </p:spPr>
      </p:pic>
      <p:pic>
        <p:nvPicPr>
          <p:cNvPr id="6" name="Content Placeholder 5">
            <a:extLst>
              <a:ext uri="{FF2B5EF4-FFF2-40B4-BE49-F238E27FC236}">
                <a16:creationId xmlns:a16="http://schemas.microsoft.com/office/drawing/2014/main" id="{47C9E100-D9D9-4173-BAC0-731451CB1B47}"/>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0"/>
            <a:ext cx="9151645" cy="5143500"/>
          </a:xfrm>
        </p:spPr>
      </p:pic>
      <p:sp>
        <p:nvSpPr>
          <p:cNvPr id="10" name="TextBox 9">
            <a:extLst>
              <a:ext uri="{FF2B5EF4-FFF2-40B4-BE49-F238E27FC236}">
                <a16:creationId xmlns:a16="http://schemas.microsoft.com/office/drawing/2014/main" id="{EBC256FC-363C-4C34-9553-A401F4816657}"/>
              </a:ext>
            </a:extLst>
          </p:cNvPr>
          <p:cNvSpPr txBox="1"/>
          <p:nvPr/>
        </p:nvSpPr>
        <p:spPr>
          <a:xfrm>
            <a:off x="4114800" y="3181350"/>
            <a:ext cx="4267200" cy="523220"/>
          </a:xfrm>
          <a:prstGeom prst="rect">
            <a:avLst/>
          </a:prstGeom>
          <a:noFill/>
        </p:spPr>
        <p:txBody>
          <a:bodyPr wrap="square">
            <a:spAutoFit/>
          </a:bodyPr>
          <a:lstStyle/>
          <a:p>
            <a:r>
              <a:rPr lang="en-US" sz="2800" b="1" i="0" dirty="0" err="1">
                <a:solidFill>
                  <a:srgbClr val="FFFF00"/>
                </a:solidFill>
                <a:effectLst/>
                <a:latin typeface="Arial" panose="020B0604020202020204" pitchFamily="34" charset="0"/>
              </a:rPr>
              <a:t>Phúc</a:t>
            </a:r>
            <a:r>
              <a:rPr lang="en-US" sz="2800" b="1" i="0" dirty="0">
                <a:solidFill>
                  <a:srgbClr val="FFFF00"/>
                </a:solidFill>
                <a:effectLst/>
                <a:latin typeface="Arial" panose="020B0604020202020204" pitchFamily="34" charset="0"/>
              </a:rPr>
              <a:t> </a:t>
            </a:r>
            <a:r>
              <a:rPr lang="en-US" sz="2800" b="1" i="0" dirty="0" err="1">
                <a:solidFill>
                  <a:srgbClr val="FFFF00"/>
                </a:solidFill>
                <a:effectLst/>
                <a:latin typeface="Arial" panose="020B0604020202020204" pitchFamily="34" charset="0"/>
              </a:rPr>
              <a:t>Âm</a:t>
            </a:r>
            <a:r>
              <a:rPr lang="en-US" sz="2800" b="1" i="0" dirty="0">
                <a:solidFill>
                  <a:srgbClr val="FFFF00"/>
                </a:solidFill>
                <a:effectLst/>
                <a:latin typeface="Arial" panose="020B0604020202020204" pitchFamily="34" charset="0"/>
              </a:rPr>
              <a:t>: Lc 6, 20-26</a:t>
            </a:r>
            <a:endParaRPr lang="en-US" sz="2800" b="1" dirty="0">
              <a:solidFill>
                <a:srgbClr val="FFFF00"/>
              </a:solidFill>
            </a:endParaRPr>
          </a:p>
        </p:txBody>
      </p:sp>
    </p:spTree>
    <p:extLst>
      <p:ext uri="{BB962C8B-B14F-4D97-AF65-F5344CB8AC3E}">
        <p14:creationId xmlns:p14="http://schemas.microsoft.com/office/powerpoint/2010/main" val="30285157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9619514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0997"/>
            <a:ext cx="8382000" cy="3619499"/>
          </a:xfrm>
        </p:spPr>
        <p:txBody>
          <a:bodyPr>
            <a:normAutofit/>
          </a:bodyPr>
          <a:lstStyle/>
          <a:p>
            <a:pPr algn="just"/>
            <a:r>
              <a:rPr lang="vi-VN" b="1" i="0" dirty="0">
                <a:solidFill>
                  <a:schemeClr val="bg1"/>
                </a:solidFill>
                <a:effectLst/>
                <a:latin typeface="Arial" panose="020B0604020202020204" pitchFamily="34" charset="0"/>
              </a:rPr>
              <a:t>Như nai rừng khát mong nguồn nước, hồn tôi khát Chúa, Chúa trời ôi, hồn tôi khát Chúa Trời, Chúa trời hằng sống.</a:t>
            </a:r>
            <a:endParaRPr lang="vi-VN" b="1" dirty="0">
              <a:solidFill>
                <a:schemeClr val="bg1"/>
              </a:solidFill>
              <a:effectLst/>
              <a:latin typeface="+mj-lt"/>
              <a:cs typeface="Times New Roman" pitchFamily="18" charset="0"/>
            </a:endParaRPr>
          </a:p>
        </p:txBody>
      </p:sp>
      <p:sp>
        <p:nvSpPr>
          <p:cNvPr id="3" name="TextBox 2">
            <a:extLst>
              <a:ext uri="{FF2B5EF4-FFF2-40B4-BE49-F238E27FC236}">
                <a16:creationId xmlns:a16="http://schemas.microsoft.com/office/drawing/2014/main" id="{8C745E0C-A35F-4DDD-A95C-64550B5F1418}"/>
              </a:ext>
            </a:extLst>
          </p:cNvPr>
          <p:cNvSpPr txBox="1"/>
          <p:nvPr/>
        </p:nvSpPr>
        <p:spPr>
          <a:xfrm>
            <a:off x="2667000" y="57150"/>
            <a:ext cx="4495800" cy="830997"/>
          </a:xfrm>
          <a:prstGeom prst="rect">
            <a:avLst/>
          </a:prstGeom>
          <a:noFill/>
        </p:spPr>
        <p:txBody>
          <a:bodyPr wrap="square" rtlCol="0">
            <a:spAutoFit/>
          </a:bodyPr>
          <a:lstStyle/>
          <a:p>
            <a:r>
              <a:rPr lang="en-US" sz="4800" b="1" dirty="0">
                <a:solidFill>
                  <a:srgbClr val="FFFF00"/>
                </a:solidFill>
                <a:effectLst/>
                <a:latin typeface="Arial" panose="020B0604020202020204" pitchFamily="34" charset="0"/>
                <a:cs typeface="Arial" panose="020B0604020202020204" pitchFamily="34" charset="0"/>
              </a:rPr>
              <a:t>Ca </a:t>
            </a:r>
            <a:r>
              <a:rPr lang="en-US" sz="4800" b="1" dirty="0" err="1">
                <a:solidFill>
                  <a:srgbClr val="FFFF00"/>
                </a:solidFill>
                <a:effectLst/>
                <a:latin typeface="Arial" panose="020B0604020202020204" pitchFamily="34" charset="0"/>
                <a:cs typeface="Arial" panose="020B0604020202020204" pitchFamily="34" charset="0"/>
              </a:rPr>
              <a:t>hiệp</a:t>
            </a:r>
            <a:r>
              <a:rPr lang="en-US" sz="4800" b="1" dirty="0">
                <a:solidFill>
                  <a:srgbClr val="FFFF00"/>
                </a:solidFill>
                <a:effectLst/>
                <a:latin typeface="Arial" panose="020B0604020202020204" pitchFamily="34" charset="0"/>
                <a:cs typeface="Arial" panose="020B0604020202020204" pitchFamily="34" charset="0"/>
              </a:rPr>
              <a:t> </a:t>
            </a:r>
            <a:r>
              <a:rPr lang="en-US" sz="4800" b="1" dirty="0" err="1">
                <a:solidFill>
                  <a:srgbClr val="FFFF00"/>
                </a:solidFill>
                <a:effectLst/>
                <a:latin typeface="Arial" panose="020B0604020202020204" pitchFamily="34" charset="0"/>
                <a:cs typeface="Arial" panose="020B0604020202020204" pitchFamily="34" charset="0"/>
              </a:rPr>
              <a:t>lễ</a:t>
            </a:r>
            <a:endParaRPr lang="en-US" sz="4800" dirty="0"/>
          </a:p>
        </p:txBody>
      </p:sp>
    </p:spTree>
    <p:extLst>
      <p:ext uri="{BB962C8B-B14F-4D97-AF65-F5344CB8AC3E}">
        <p14:creationId xmlns:p14="http://schemas.microsoft.com/office/powerpoint/2010/main" val="38798613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8000" b="1" dirty="0">
                <a:solidFill>
                  <a:srgbClr val="FFFF00"/>
                </a:solidFill>
                <a:effectLst/>
                <a:latin typeface="+mj-lt"/>
                <a:cs typeface="Times New Roman" pitchFamily="18" charset="0"/>
              </a:rPr>
              <a:t>Ca </a:t>
            </a:r>
            <a:r>
              <a:rPr lang="en-US" sz="8000" b="1" dirty="0" err="1">
                <a:solidFill>
                  <a:srgbClr val="FFFF00"/>
                </a:solidFill>
                <a:effectLst/>
                <a:latin typeface="+mj-lt"/>
                <a:cs typeface="Times New Roman" pitchFamily="18" charset="0"/>
              </a:rPr>
              <a:t>Kết</a:t>
            </a:r>
            <a:r>
              <a:rPr lang="en-US" sz="8000" b="1" dirty="0">
                <a:solidFill>
                  <a:srgbClr val="FFFF00"/>
                </a:solidFill>
                <a:effectLst/>
                <a:latin typeface="+mj-lt"/>
                <a:cs typeface="Times New Roman" pitchFamily="18" charset="0"/>
              </a:rPr>
              <a:t> </a:t>
            </a:r>
            <a:r>
              <a:rPr lang="en-US" sz="8000" b="1" dirty="0" err="1">
                <a:solidFill>
                  <a:srgbClr val="FFFF00"/>
                </a:solidFill>
                <a:effectLst/>
                <a:latin typeface="+mj-lt"/>
                <a:cs typeface="Times New Roman" pitchFamily="18" charset="0"/>
              </a:rPr>
              <a:t>Lễ</a:t>
            </a:r>
            <a:br>
              <a:rPr lang="en-US" sz="8000" b="0" dirty="0">
                <a:solidFill>
                  <a:srgbClr val="FFFF00"/>
                </a:solidFill>
                <a:effectLst/>
                <a:latin typeface="+mj-lt"/>
                <a:cs typeface="Times New Roman" pitchFamily="18" charset="0"/>
              </a:rPr>
            </a:br>
            <a:endParaRPr lang="vi-VN" sz="5400" b="0" dirty="0">
              <a:solidFill>
                <a:schemeClr val="bg1"/>
              </a:solidFill>
              <a:effectLst/>
              <a:latin typeface="+mj-lt"/>
              <a:cs typeface="Times New Roman" pitchFamily="18" charset="0"/>
            </a:endParaRPr>
          </a:p>
        </p:txBody>
      </p:sp>
    </p:spTree>
    <p:extLst>
      <p:ext uri="{BB962C8B-B14F-4D97-AF65-F5344CB8AC3E}">
        <p14:creationId xmlns:p14="http://schemas.microsoft.com/office/powerpoint/2010/main" val="23241549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1371</TotalTime>
  <Words>206</Words>
  <Application>Microsoft Office PowerPoint</Application>
  <PresentationFormat>On-screen Show (16:9)</PresentationFormat>
  <Paragraphs>21</Paragraphs>
  <Slides>10</Slides>
  <Notes>6</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10</vt:i4>
      </vt:variant>
    </vt:vector>
  </HeadingPairs>
  <TitlesOfParts>
    <vt:vector size="19" baseType="lpstr">
      <vt:lpstr>Arial</vt:lpstr>
      <vt:lpstr>Calibri</vt:lpstr>
      <vt:lpstr>Helvetica Neue</vt:lpstr>
      <vt:lpstr>UTM American Sans</vt:lpstr>
      <vt:lpstr>Office Theme</vt:lpstr>
      <vt:lpstr>5_Office Theme</vt:lpstr>
      <vt:lpstr>6_Office Theme</vt:lpstr>
      <vt:lpstr>9_Office Theme</vt:lpstr>
      <vt:lpstr>10_Office Theme</vt:lpstr>
      <vt:lpstr>PowerPoint Presentation</vt:lpstr>
      <vt:lpstr>Lạy Chúa, Chúa là Đấng công minh và xét xử chính trực; Xin Chúa đối xử với tôi tớ Chúa theo lượng từ bi của Chúa.</vt:lpstr>
      <vt:lpstr>PowerPoint Presentation</vt:lpstr>
      <vt:lpstr>Ðáp:  Chúa hảo tâm với hết mọi loài (c. 9a).</vt:lpstr>
      <vt:lpstr>Alleluia, alleluia! – Xin Chúa Cha của Ðức Giêsu Kitô, Chúa chúng ta, cho mắt tâm hồn chúng ta được sáng suốt, để chúng ta biết thế nào là trông cậy vào ơn Người kêu gọi chúng ta. – Alleluia.</vt:lpstr>
      <vt:lpstr>PowerPoint Presentation</vt:lpstr>
      <vt:lpstr>PowerPoint Presentation</vt:lpstr>
      <vt:lpstr>Như nai rừng khát mong nguồn nước, hồn tôi khát Chúa, Chúa trời ôi, hồn tôi khát Chúa Trời, Chúa trời hằng sống.</vt:lpstr>
      <vt:lpstr>Ca Kết Lễ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103 Chúa Giêsu Chịu Phép Rửa Năm C Lm Kim Long</dc:title>
  <dc:creator>Hung Nam</dc:creator>
  <cp:lastModifiedBy>PC</cp:lastModifiedBy>
  <cp:revision>168</cp:revision>
  <dcterms:created xsi:type="dcterms:W3CDTF">2021-12-05T01:20:54Z</dcterms:created>
  <dcterms:modified xsi:type="dcterms:W3CDTF">2025-08-27T04:24:50Z</dcterms:modified>
</cp:coreProperties>
</file>