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6" r:id="rId2"/>
    <p:sldMasterId id="2147483760" r:id="rId3"/>
    <p:sldMasterId id="2147483796" r:id="rId4"/>
    <p:sldMasterId id="2147483856" r:id="rId5"/>
  </p:sldMasterIdLst>
  <p:notesMasterIdLst>
    <p:notesMasterId r:id="rId16"/>
  </p:notesMasterIdLst>
  <p:sldIdLst>
    <p:sldId id="1071" r:id="rId6"/>
    <p:sldId id="316" r:id="rId7"/>
    <p:sldId id="1029" r:id="rId8"/>
    <p:sldId id="1056" r:id="rId9"/>
    <p:sldId id="426" r:id="rId10"/>
    <p:sldId id="1102" r:id="rId11"/>
    <p:sldId id="1046" r:id="rId12"/>
    <p:sldId id="346" r:id="rId13"/>
    <p:sldId id="445" r:id="rId14"/>
    <p:sldId id="1103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93" autoAdjust="0"/>
  </p:normalViewPr>
  <p:slideViewPr>
    <p:cSldViewPr>
      <p:cViewPr varScale="1">
        <p:scale>
          <a:sx n="83" d="100"/>
          <a:sy n="83" d="100"/>
        </p:scale>
        <p:origin x="96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15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FC896-DBEB-4B2F-A345-24C1E6867C7E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DAA1B-6C37-4EC5-BBC8-F5F52700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1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40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23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4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1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8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0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4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4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7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9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7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5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537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13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05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45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432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529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819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4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3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82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574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1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5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47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7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07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11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08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9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2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7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003300">
                <a:lumMod val="84000"/>
                <a:lumOff val="16000"/>
              </a:srgbClr>
            </a:gs>
            <a:gs pos="8000">
              <a:srgbClr val="9CB86E"/>
            </a:gs>
            <a:gs pos="62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6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0C404BD-1A22-4BE5-B996-49D6EE0514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1204"/>
            <a:ext cx="1066800" cy="1066800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A131C95-5F43-4BC2-B36F-B37BCDB83D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6808" cy="51435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7320E4E-B208-446E-8246-6CC3A40FBCC2}"/>
              </a:ext>
            </a:extLst>
          </p:cNvPr>
          <p:cNvSpPr txBox="1"/>
          <p:nvPr/>
        </p:nvSpPr>
        <p:spPr>
          <a:xfrm>
            <a:off x="1981200" y="3181350"/>
            <a:ext cx="69886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SÁU TUẦN XXIII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5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0C404BD-1A22-4BE5-B996-49D6EE0514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1204"/>
            <a:ext cx="1066800" cy="1066800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A131C95-5F43-4BC2-B36F-B37BCDB83D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6808" cy="51435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7320E4E-B208-446E-8246-6CC3A40FBCC2}"/>
              </a:ext>
            </a:extLst>
          </p:cNvPr>
          <p:cNvSpPr txBox="1"/>
          <p:nvPr/>
        </p:nvSpPr>
        <p:spPr>
          <a:xfrm>
            <a:off x="1981200" y="3181350"/>
            <a:ext cx="69886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SÁU TUẦN XXIII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21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1047750"/>
            <a:ext cx="8801100" cy="3276599"/>
          </a:xfrm>
        </p:spPr>
        <p:txBody>
          <a:bodyPr>
            <a:normAutofit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 Chúa, Chúa là Đấng công minh và xét xử chính trực; Xin Chúa đối xử với tôi tớ Chúa theo lượng từ bi của Chúa.</a:t>
            </a:r>
            <a:endParaRPr lang="vi-VN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B86BB9-B6F7-4999-BCC7-DB0AD72AC438}"/>
              </a:ext>
            </a:extLst>
          </p:cNvPr>
          <p:cNvSpPr txBox="1"/>
          <p:nvPr/>
        </p:nvSpPr>
        <p:spPr>
          <a:xfrm>
            <a:off x="2209800" y="174844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Ca nhập 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1267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6878C9-76C9-FA44-2D27-3E14DE32C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CF4DF7-EE09-482B-8183-69B101CCE8B0}"/>
              </a:ext>
            </a:extLst>
          </p:cNvPr>
          <p:cNvSpPr txBox="1"/>
          <p:nvPr/>
        </p:nvSpPr>
        <p:spPr>
          <a:xfrm>
            <a:off x="-228600" y="146760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Đọc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1: 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 Tm 1, 1-2. 12-14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410B25-C385-43E7-958B-03F48D6A64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3932461"/>
            <a:ext cx="2469670" cy="139321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615AF0-4117-408C-B7B7-2083B2CCA744}"/>
              </a:ext>
            </a:extLst>
          </p:cNvPr>
          <p:cNvSpPr txBox="1"/>
          <p:nvPr/>
        </p:nvSpPr>
        <p:spPr>
          <a:xfrm>
            <a:off x="144583" y="762338"/>
            <a:ext cx="885483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40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“</a:t>
            </a:r>
            <a:r>
              <a:rPr lang="vi-VN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Trước kia cha là kẻ nói phạm thượng, nhưng cha đã được Thiên Chúa thương xót”.</a:t>
            </a:r>
            <a:endParaRPr lang="vi-VN" sz="4000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9E6B1C-B8EA-4103-A465-CCD23111C888}"/>
              </a:ext>
            </a:extLst>
          </p:cNvPr>
          <p:cNvSpPr txBox="1"/>
          <p:nvPr/>
        </p:nvSpPr>
        <p:spPr>
          <a:xfrm>
            <a:off x="228600" y="2609022"/>
            <a:ext cx="8686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Khởi đầu thư thứ nhất của Thánh Phaolô Tông đồ gửi cho Timôthêu.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99202"/>
            <a:ext cx="8534400" cy="2438400"/>
          </a:xfrm>
        </p:spPr>
        <p:txBody>
          <a:bodyPr>
            <a:normAutofit/>
          </a:bodyPr>
          <a:lstStyle/>
          <a:p>
            <a:pPr algn="just"/>
            <a:r>
              <a:rPr lang="en-US" sz="49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Ðáp</a:t>
            </a:r>
            <a:r>
              <a:rPr lang="en-US" sz="4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vi-VN" sz="4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là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phần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gia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nghiệp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của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con (c. 5a).</a:t>
            </a:r>
            <a:endParaRPr lang="en-US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1B11A-6F83-4AF2-A82F-8A90599E79EB}"/>
              </a:ext>
            </a:extLst>
          </p:cNvPr>
          <p:cNvSpPr txBox="1"/>
          <p:nvPr/>
        </p:nvSpPr>
        <p:spPr>
          <a:xfrm>
            <a:off x="3124200" y="28575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101A7-7A50-4267-B637-FFC602B63662}"/>
              </a:ext>
            </a:extLst>
          </p:cNvPr>
          <p:cNvSpPr txBox="1"/>
          <p:nvPr/>
        </p:nvSpPr>
        <p:spPr>
          <a:xfrm>
            <a:off x="1676400" y="1062746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Tv 15, 1-2a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và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5. 7-8. 11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8305800" cy="4800600"/>
          </a:xfrm>
        </p:spPr>
        <p:txBody>
          <a:bodyPr>
            <a:noAutofit/>
          </a:bodyPr>
          <a:lstStyle/>
          <a:p>
            <a:pPr algn="just"/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Alleluia, alleluia! 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 Nếu ai yêu mến Thầy, thì sẽ giữ lời Thầy, và Cha Thầy sẽ yêu mến người ấy, và Chúng Ta sẽ đến và ở trong người ấy. –</a:t>
            </a:r>
            <a:r>
              <a:rPr lang="vi-VN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Alleluia.</a:t>
            </a:r>
            <a:endParaRPr lang="en-US" b="1" u="sng" dirty="0">
              <a:solidFill>
                <a:srgbClr val="FFFF00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2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0C404BD-1A22-4BE5-B996-49D6EE0514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1204"/>
            <a:ext cx="1066800" cy="1066800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A131C95-5F43-4BC2-B36F-B37BCDB83D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6808" cy="51435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7320E4E-B208-446E-8246-6CC3A40FBCC2}"/>
              </a:ext>
            </a:extLst>
          </p:cNvPr>
          <p:cNvSpPr txBox="1"/>
          <p:nvPr/>
        </p:nvSpPr>
        <p:spPr>
          <a:xfrm>
            <a:off x="4343400" y="3257550"/>
            <a:ext cx="4114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Phúc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Âm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: Lc 6, 39-42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26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0997"/>
            <a:ext cx="8382000" cy="3619499"/>
          </a:xfrm>
        </p:spPr>
        <p:txBody>
          <a:bodyPr>
            <a:normAutofit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Như nai rừng khát mong nguồn nước, hồn tôi khát Chúa, Chúa trời ôi, hồn tôi khát Chúa Trời, Chúa trời hằng sống.</a:t>
            </a:r>
            <a:endParaRPr lang="vi-VN" b="1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45E0C-A35F-4DDD-A95C-64550B5F1418}"/>
              </a:ext>
            </a:extLst>
          </p:cNvPr>
          <p:cNvSpPr txBox="1"/>
          <p:nvPr/>
        </p:nvSpPr>
        <p:spPr>
          <a:xfrm>
            <a:off x="2667000" y="5715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798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Ca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Kết</a:t>
            </a:r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Lễ</a:t>
            </a:r>
            <a:br>
              <a:rPr lang="en-US" sz="8000" b="0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</a:br>
            <a:endParaRPr lang="vi-VN" sz="5400" b="0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208</Words>
  <Application>Microsoft Office PowerPoint</Application>
  <PresentationFormat>On-screen Show (16:9)</PresentationFormat>
  <Paragraphs>21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 Neue</vt:lpstr>
      <vt:lpstr>UTM American Sans</vt:lpstr>
      <vt:lpstr>Office Theme</vt:lpstr>
      <vt:lpstr>5_Office Theme</vt:lpstr>
      <vt:lpstr>6_Office Theme</vt:lpstr>
      <vt:lpstr>9_Office Theme</vt:lpstr>
      <vt:lpstr>10_Office Theme</vt:lpstr>
      <vt:lpstr>PowerPoint Presentation</vt:lpstr>
      <vt:lpstr>Lạy Chúa, Chúa là Đấng công minh và xét xử chính trực; Xin Chúa đối xử với tôi tớ Chúa theo lượng từ bi của Chúa.</vt:lpstr>
      <vt:lpstr>PowerPoint Presentation</vt:lpstr>
      <vt:lpstr>Ðáp:  Lạy Chúa, Chúa là phần gia nghiệp của con (c. 5a).</vt:lpstr>
      <vt:lpstr>Alleluia, alleluia! – Nếu ai yêu mến Thầy, thì sẽ giữ lời Thầy, và Cha Thầy sẽ yêu mến người ấy, và Chúng Ta sẽ đến và ở trong người ấy. –   Alleluia.</vt:lpstr>
      <vt:lpstr>PowerPoint Presentation</vt:lpstr>
      <vt:lpstr>PowerPoint Presentation</vt:lpstr>
      <vt:lpstr>Như nai rừng khát mong nguồn nước, hồn tôi khát Chúa, Chúa trời ôi, hồn tôi khát Chúa Trời, Chúa trời hằng sống.</vt:lpstr>
      <vt:lpstr>Ca Kết Lễ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103 Chúa Giêsu Chịu Phép Rửa Năm C Lm Kim Long</dc:title>
  <dc:creator>Hung Nam</dc:creator>
  <cp:lastModifiedBy>PC</cp:lastModifiedBy>
  <cp:revision>170</cp:revision>
  <dcterms:created xsi:type="dcterms:W3CDTF">2021-12-05T01:20:54Z</dcterms:created>
  <dcterms:modified xsi:type="dcterms:W3CDTF">2025-08-27T05:13:27Z</dcterms:modified>
</cp:coreProperties>
</file>