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6" r:id="rId2"/>
    <p:sldMasterId id="2147483760" r:id="rId3"/>
    <p:sldMasterId id="2147483796" r:id="rId4"/>
    <p:sldMasterId id="2147483856" r:id="rId5"/>
  </p:sldMasterIdLst>
  <p:notesMasterIdLst>
    <p:notesMasterId r:id="rId16"/>
  </p:notesMasterIdLst>
  <p:sldIdLst>
    <p:sldId id="1071" r:id="rId6"/>
    <p:sldId id="316" r:id="rId7"/>
    <p:sldId id="1029" r:id="rId8"/>
    <p:sldId id="1056" r:id="rId9"/>
    <p:sldId id="426" r:id="rId10"/>
    <p:sldId id="1104" r:id="rId11"/>
    <p:sldId id="1046" r:id="rId12"/>
    <p:sldId id="346" r:id="rId13"/>
    <p:sldId id="445" r:id="rId14"/>
    <p:sldId id="1105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93" autoAdjust="0"/>
  </p:normalViewPr>
  <p:slideViewPr>
    <p:cSldViewPr>
      <p:cViewPr varScale="1">
        <p:scale>
          <a:sx n="83" d="100"/>
          <a:sy n="83" d="100"/>
        </p:scale>
        <p:origin x="96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7155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FC896-DBEB-4B2F-A345-24C1E6867C7E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DAA1B-6C37-4EC5-BBC8-F5F52700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15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65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5DAA1B-6C37-4EC5-BBC8-F5F527005C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9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84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36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7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9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31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87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98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8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6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69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0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0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40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71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4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52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4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27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1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93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27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0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5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5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36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2537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1131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605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458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32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529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3819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449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131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822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4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5740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0719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759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474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27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307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61127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9308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2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959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74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61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1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2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A25E-7F15-44F1-94F4-2A12B1BB4C41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1B59D-EAE0-479E-86E9-837E63451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85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7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055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5000">
              <a:srgbClr val="003300">
                <a:lumMod val="84000"/>
                <a:lumOff val="16000"/>
              </a:srgbClr>
            </a:gs>
            <a:gs pos="8000">
              <a:srgbClr val="9CB86E"/>
            </a:gs>
            <a:gs pos="62000">
              <a:srgbClr val="156B13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1313-69AC-49C4-9413-EF1B6D3C38B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0B6B7-AC69-4EB7-925B-B7669F95C65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56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C404BD-1A22-4BE5-B996-49D6EE051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04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FC5CB30-E2FF-41AB-A8C8-610C8B3DB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509" cy="514350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6E4D62F-2B99-42CE-9586-016B40C8528B}"/>
              </a:ext>
            </a:extLst>
          </p:cNvPr>
          <p:cNvSpPr txBox="1"/>
          <p:nvPr/>
        </p:nvSpPr>
        <p:spPr>
          <a:xfrm>
            <a:off x="2199739" y="206139"/>
            <a:ext cx="69886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THỨ SÁU TUẦN XXIII THƯỜNG NIÊN C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5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C404BD-1A22-4BE5-B996-49D6EE051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04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FC5CB30-E2FF-41AB-A8C8-610C8B3DB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509" cy="514350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6E4D62F-2B99-42CE-9586-016B40C8528B}"/>
              </a:ext>
            </a:extLst>
          </p:cNvPr>
          <p:cNvSpPr txBox="1"/>
          <p:nvPr/>
        </p:nvSpPr>
        <p:spPr>
          <a:xfrm>
            <a:off x="2199739" y="206139"/>
            <a:ext cx="69886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THỨ SÁU TUẦN XXIII THƯỜNG NIÊN C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32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" y="1047750"/>
            <a:ext cx="8801100" cy="32765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 Chúa, Chúa là Đấng công minh và xét xử chính trực; Xin Chúa đối xử với tôi tớ Chúa theo lượng từ bi của Chúa.</a:t>
            </a:r>
            <a:endParaRPr lang="vi-VN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B86BB9-B6F7-4999-BCC7-DB0AD72AC438}"/>
              </a:ext>
            </a:extLst>
          </p:cNvPr>
          <p:cNvSpPr txBox="1"/>
          <p:nvPr/>
        </p:nvSpPr>
        <p:spPr>
          <a:xfrm>
            <a:off x="2209800" y="17484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4800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Ca nhập 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1267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6878C9-76C9-FA44-2D27-3E14DE32C1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4CF4DF7-EE09-482B-8183-69B101CCE8B0}"/>
              </a:ext>
            </a:extLst>
          </p:cNvPr>
          <p:cNvSpPr txBox="1"/>
          <p:nvPr/>
        </p:nvSpPr>
        <p:spPr>
          <a:xfrm>
            <a:off x="-228600" y="146760"/>
            <a:ext cx="8458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</a:rPr>
              <a:t>Đọc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</a:rPr>
              <a:t> 1: </a:t>
            </a:r>
            <a:r>
              <a:rPr lang="en-US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1 Tm 1, 15-17</a:t>
            </a:r>
            <a:endParaRPr lang="en-US" sz="4000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410B25-C385-43E7-958B-03F48D6A64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036" y="3363049"/>
            <a:ext cx="3479034" cy="19626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E615AF0-4117-408C-B7B7-2083B2CCA744}"/>
              </a:ext>
            </a:extLst>
          </p:cNvPr>
          <p:cNvSpPr txBox="1"/>
          <p:nvPr/>
        </p:nvSpPr>
        <p:spPr>
          <a:xfrm>
            <a:off x="144583" y="762338"/>
            <a:ext cx="885483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000" b="1" i="1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“Người đã đến trong thế gian này để cứu độ những người tội lỗi”.</a:t>
            </a:r>
            <a:endParaRPr lang="vi-VN" sz="4000" b="1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9E6B1C-B8EA-4103-A465-CCD23111C888}"/>
              </a:ext>
            </a:extLst>
          </p:cNvPr>
          <p:cNvSpPr txBox="1"/>
          <p:nvPr/>
        </p:nvSpPr>
        <p:spPr>
          <a:xfrm>
            <a:off x="228600" y="2039610"/>
            <a:ext cx="8686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4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Trích thư thứ nhất của Thánh Phaolô Tông đồ gửi Timôthêu.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2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99202"/>
            <a:ext cx="8534400" cy="2438400"/>
          </a:xfrm>
        </p:spPr>
        <p:txBody>
          <a:bodyPr>
            <a:normAutofit/>
          </a:bodyPr>
          <a:lstStyle/>
          <a:p>
            <a:pPr algn="just"/>
            <a:r>
              <a:rPr lang="en-US" sz="4900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Ðáp</a:t>
            </a:r>
            <a:r>
              <a:rPr lang="en-US" sz="49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: </a:t>
            </a:r>
            <a:r>
              <a:rPr lang="vi-VN" sz="49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Nguyện danh Chúa được chúc tụng đến muôn đời (x. c. 2).</a:t>
            </a:r>
            <a:endParaRPr lang="en-US" b="1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B1B11A-6F83-4AF2-A82F-8A90599E79EB}"/>
              </a:ext>
            </a:extLst>
          </p:cNvPr>
          <p:cNvSpPr txBox="1"/>
          <p:nvPr/>
        </p:nvSpPr>
        <p:spPr>
          <a:xfrm>
            <a:off x="3124200" y="285750"/>
            <a:ext cx="2743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4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2101A7-7A50-4267-B637-FFC602B63662}"/>
              </a:ext>
            </a:extLst>
          </p:cNvPr>
          <p:cNvSpPr txBox="1"/>
          <p:nvPr/>
        </p:nvSpPr>
        <p:spPr>
          <a:xfrm>
            <a:off x="1676400" y="1062746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Tv 112, 1-2. 3-4. 5a </a:t>
            </a:r>
            <a:r>
              <a:rPr lang="en-US" sz="3600" b="0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và</a:t>
            </a:r>
            <a:r>
              <a:rPr lang="en-US" sz="36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6-7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7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1450"/>
            <a:ext cx="8305800" cy="4800600"/>
          </a:xfrm>
        </p:spPr>
        <p:txBody>
          <a:bodyPr>
            <a:noAutofit/>
          </a:bodyPr>
          <a:lstStyle/>
          <a:p>
            <a:pPr algn="just"/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Alleluia, alleluia! 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–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Lạy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xin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hãy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mở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lòng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con,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để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chúng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nghe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lời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Con </a:t>
            </a:r>
            <a:r>
              <a:rPr lang="en-US" b="1" i="0" dirty="0" err="1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Chúa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 – </a:t>
            </a:r>
            <a:r>
              <a:rPr lang="en-US" b="1" i="0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Alleluia.</a:t>
            </a:r>
            <a:endParaRPr lang="en-US" b="1" u="sng" dirty="0">
              <a:solidFill>
                <a:srgbClr val="FFFF00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428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2EA4-B009-4116-98E7-6C3B19C7F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0C404BD-1A22-4BE5-B996-49D6EE0514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01204"/>
            <a:ext cx="1066800" cy="106680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FC5CB30-E2FF-41AB-A8C8-610C8B3DB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509" cy="5143500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6E4D62F-2B99-42CE-9586-016B40C8528B}"/>
              </a:ext>
            </a:extLst>
          </p:cNvPr>
          <p:cNvSpPr txBox="1"/>
          <p:nvPr/>
        </p:nvSpPr>
        <p:spPr>
          <a:xfrm>
            <a:off x="3581400" y="3105150"/>
            <a:ext cx="412486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Phúc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Âm</a:t>
            </a:r>
            <a:r>
              <a:rPr lang="en-US" sz="2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: Lc 6, 43-49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57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30997"/>
            <a:ext cx="8382000" cy="3619499"/>
          </a:xfrm>
        </p:spPr>
        <p:txBody>
          <a:bodyPr>
            <a:normAutofit/>
          </a:bodyPr>
          <a:lstStyle/>
          <a:p>
            <a:pPr algn="just"/>
            <a:r>
              <a:rPr lang="vi-VN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Như nai rừng khát mong nguồn nước, hồn tôi khát Chúa, Chúa trời ôi, hồn tôi khát Chúa Trời, Chúa trời hằng sống.</a:t>
            </a:r>
            <a:endParaRPr lang="vi-VN" b="1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745E0C-A35F-4DDD-A95C-64550B5F1418}"/>
              </a:ext>
            </a:extLst>
          </p:cNvPr>
          <p:cNvSpPr txBox="1"/>
          <p:nvPr/>
        </p:nvSpPr>
        <p:spPr>
          <a:xfrm>
            <a:off x="2667000" y="57150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hiệp</a:t>
            </a:r>
            <a:r>
              <a:rPr lang="en-US" sz="4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lễ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879861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Ca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Kết</a:t>
            </a:r>
            <a:r>
              <a:rPr lang="en-US" sz="8000" b="1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 </a:t>
            </a:r>
            <a:r>
              <a:rPr lang="en-US" sz="8000" b="1" dirty="0" err="1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  <a:t>Lễ</a:t>
            </a:r>
            <a:br>
              <a:rPr lang="en-US" sz="8000" b="0" dirty="0">
                <a:solidFill>
                  <a:srgbClr val="FFFF00"/>
                </a:solidFill>
                <a:effectLst/>
                <a:latin typeface="+mj-lt"/>
                <a:cs typeface="Times New Roman" pitchFamily="18" charset="0"/>
              </a:rPr>
            </a:br>
            <a:endParaRPr lang="vi-VN" sz="5400" b="0" dirty="0">
              <a:solidFill>
                <a:schemeClr val="bg1"/>
              </a:solidFill>
              <a:effectLst/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5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189</Words>
  <Application>Microsoft Office PowerPoint</Application>
  <PresentationFormat>On-screen Show (16:9)</PresentationFormat>
  <Paragraphs>21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Helvetica Neue</vt:lpstr>
      <vt:lpstr>UTM American Sans</vt:lpstr>
      <vt:lpstr>Office Theme</vt:lpstr>
      <vt:lpstr>5_Office Theme</vt:lpstr>
      <vt:lpstr>6_Office Theme</vt:lpstr>
      <vt:lpstr>9_Office Theme</vt:lpstr>
      <vt:lpstr>10_Office Theme</vt:lpstr>
      <vt:lpstr>PowerPoint Presentation</vt:lpstr>
      <vt:lpstr>Lạy Chúa, Chúa là Đấng công minh và xét xử chính trực; Xin Chúa đối xử với tôi tớ Chúa theo lượng từ bi của Chúa.</vt:lpstr>
      <vt:lpstr>PowerPoint Presentation</vt:lpstr>
      <vt:lpstr>Ðáp:  Nguyện danh Chúa được chúc tụng đến muôn đời (x. c. 2).</vt:lpstr>
      <vt:lpstr>Alleluia, alleluia! – Lạy Chúa, xin hãy mở lòng chúng con, để chúng con nghe lời của Con Chúa. – Alleluia.</vt:lpstr>
      <vt:lpstr>PowerPoint Presentation</vt:lpstr>
      <vt:lpstr>PowerPoint Presentation</vt:lpstr>
      <vt:lpstr>Như nai rừng khát mong nguồn nước, hồn tôi khát Chúa, Chúa trời ôi, hồn tôi khát Chúa Trời, Chúa trời hằng sống.</vt:lpstr>
      <vt:lpstr>Ca Kết Lễ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103 Chúa Giêsu Chịu Phép Rửa Năm C Lm Kim Long</dc:title>
  <dc:creator>Hung Nam</dc:creator>
  <cp:lastModifiedBy>PC</cp:lastModifiedBy>
  <cp:revision>171</cp:revision>
  <dcterms:created xsi:type="dcterms:W3CDTF">2021-12-05T01:20:54Z</dcterms:created>
  <dcterms:modified xsi:type="dcterms:W3CDTF">2025-08-27T05:21:35Z</dcterms:modified>
</cp:coreProperties>
</file>