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319" r:id="rId8"/>
    <p:sldId id="287" r:id="rId9"/>
    <p:sldId id="292" r:id="rId10"/>
    <p:sldId id="284" r:id="rId11"/>
    <p:sldId id="282" r:id="rId12"/>
    <p:sldId id="283" r:id="rId13"/>
    <p:sldId id="320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F021F4E-B197-4692-8645-753E8A4C6D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3CF46-4B63-4E81-9B0B-A4761DCC2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C207E7-C6BD-4353-A688-599A97C17574}"/>
              </a:ext>
            </a:extLst>
          </p:cNvPr>
          <p:cNvSpPr txBox="1"/>
          <p:nvPr/>
        </p:nvSpPr>
        <p:spPr>
          <a:xfrm>
            <a:off x="1873814" y="2850544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XVI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8DB70-8029-45B5-89BF-B009FD03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7" y="204372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30665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505750" y="866527"/>
            <a:ext cx="826196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 đã làm những điều lạ lùng đáng ghi nhớ, Chúa thật là Đấng nhân hậu và từ bi; Người đã ban lương thực cho những ai tôn sợ Người.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3CF46-4B63-4E81-9B0B-A4761DCC2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C207E7-C6BD-4353-A688-599A97C17574}"/>
              </a:ext>
            </a:extLst>
          </p:cNvPr>
          <p:cNvSpPr txBox="1"/>
          <p:nvPr/>
        </p:nvSpPr>
        <p:spPr>
          <a:xfrm>
            <a:off x="1873814" y="2850544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XVI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8DB70-8029-45B5-89BF-B009FD03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7" y="204372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571498"/>
            <a:ext cx="8625439" cy="41549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Kìa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phù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nâng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đỡ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tự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nguyện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hiến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lễ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vật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thiện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hảo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770751"/>
            <a:ext cx="8998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“Người ban cho kẻ tội lỗi ơn ăn năn trở lại”.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12, 13. 16-19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72828" y="2017148"/>
            <a:ext cx="8270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Ngoan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29" y="2459979"/>
            <a:ext cx="5336143" cy="287773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hậu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khoan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dung 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594300" y="980203"/>
            <a:ext cx="8347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85, 5-6. 9-10. 15-16a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2613" y="745659"/>
            <a:ext cx="865877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bằng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than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8, 26-27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08" y="3528127"/>
            <a:ext cx="3560979" cy="1832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06775" y="2795670"/>
            <a:ext cx="8172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67473" y="7947"/>
            <a:ext cx="7568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6, 64b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69b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84747" y="928898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</a:t>
            </a:r>
            <a:r>
              <a:rPr lang="en-US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a:</a:t>
            </a:r>
            <a:r>
              <a:rPr lang="vi-VN" sz="4400" i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 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3CF46-4B63-4E81-9B0B-A4761DCC2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C207E7-C6BD-4353-A688-599A97C17574}"/>
              </a:ext>
            </a:extLst>
          </p:cNvPr>
          <p:cNvSpPr txBox="1"/>
          <p:nvPr/>
        </p:nvSpPr>
        <p:spPr>
          <a:xfrm>
            <a:off x="1019596" y="2777716"/>
            <a:ext cx="8124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13, 24-30 {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hoặc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24-43}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18DB70-8029-45B5-89BF-B009FD03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7" y="204372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1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238</Words>
  <Application>Microsoft Office PowerPoint</Application>
  <PresentationFormat>On-screen Show (16:9)</PresentationFormat>
  <Paragraphs>22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78</cp:revision>
  <dcterms:created xsi:type="dcterms:W3CDTF">2018-11-13T15:52:26Z</dcterms:created>
  <dcterms:modified xsi:type="dcterms:W3CDTF">2026-07-01T13:58:21Z</dcterms:modified>
</cp:coreProperties>
</file>