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4" r:id="rId2"/>
    <p:sldId id="257" r:id="rId3"/>
    <p:sldId id="258" r:id="rId4"/>
    <p:sldId id="260" r:id="rId5"/>
    <p:sldId id="261" r:id="rId6"/>
    <p:sldId id="275" r:id="rId7"/>
    <p:sldId id="321" r:id="rId8"/>
    <p:sldId id="287" r:id="rId9"/>
    <p:sldId id="292" r:id="rId10"/>
    <p:sldId id="284" r:id="rId11"/>
    <p:sldId id="282" r:id="rId12"/>
    <p:sldId id="283" r:id="rId13"/>
    <p:sldId id="322" r:id="rId14"/>
  </p:sldIdLst>
  <p:sldSz cx="9144000" cy="5143500" type="screen16x9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71E5F1-923A-41DF-A326-464730339D0C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90780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533396" y="763588"/>
            <a:ext cx="6705596" cy="377189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F021F4E-B197-4692-8645-753E8A4C6D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4933" marR="0" lvl="0" indent="-174933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9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0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3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89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56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F021F4E-B197-4692-8645-753E8A4C6D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21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443" y="1597493"/>
            <a:ext cx="7773122" cy="11027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2322" y="2914147"/>
            <a:ext cx="6400800" cy="131449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34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83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41278" y="192261"/>
            <a:ext cx="1988637" cy="450299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72477" y="192261"/>
            <a:ext cx="5830561" cy="450299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45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878" y="3305144"/>
            <a:ext cx="7771677" cy="1021787"/>
          </a:xfrm>
        </p:spPr>
        <p:txBody>
          <a:bodyPr anchor="t"/>
          <a:lstStyle>
            <a:lvl1pPr>
              <a:defRPr sz="3200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878" y="2179673"/>
            <a:ext cx="7771677" cy="1125480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21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2477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720324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11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6297"/>
            <a:ext cx="8229600" cy="8565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922" y="1151403"/>
            <a:ext cx="403919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922" y="1630969"/>
            <a:ext cx="403919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444" y="1151403"/>
            <a:ext cx="404207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444" y="1630969"/>
            <a:ext cx="404207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18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354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263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5218"/>
            <a:ext cx="3008156" cy="870572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523" y="205218"/>
            <a:ext cx="5111998" cy="438957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922" y="1075791"/>
            <a:ext cx="3008156" cy="3519013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84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800" y="3600020"/>
            <a:ext cx="5486400" cy="425561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800" y="459047"/>
            <a:ext cx="5486400" cy="3086959"/>
          </a:xfrm>
        </p:spPr>
        <p:txBody>
          <a:bodyPr/>
          <a:lstStyle>
            <a:lvl1pPr marL="0" indent="0">
              <a:buNone/>
              <a:defRPr sz="2600"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800" y="4025581"/>
            <a:ext cx="5486400" cy="603787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40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72038" y="192033"/>
            <a:ext cx="7808491" cy="858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2038" y="1335654"/>
            <a:ext cx="7957721" cy="33593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673" y="4815010"/>
            <a:ext cx="8486089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215" y="4959522"/>
            <a:ext cx="7340547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45000"/>
        <a:buFont typeface="StarSymbol"/>
        <a:buChar char=""/>
        <a:tabLst/>
        <a:defRPr lang="en-US" sz="1800" b="1" i="1" u="none" strike="noStrike" kern="0" cap="none" spc="0" baseline="0">
          <a:solidFill>
            <a:srgbClr val="FF9966"/>
          </a:solidFill>
          <a:uFillTx/>
          <a:latin typeface="Albany" pitchFamily="34"/>
          <a:ea typeface="Arial Unicode MS" pitchFamily="2"/>
          <a:cs typeface="Tahoma" pitchFamily="2"/>
        </a:defRPr>
      </a:lvl1pPr>
    </p:titleStyle>
    <p:bodyStyle>
      <a:lvl1pPr marL="431999" marR="0" lvl="0" indent="-323999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1pPr>
      <a:lvl2pPr marL="863998" marR="0" lvl="1" indent="-287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8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2pPr>
      <a:lvl3pPr marL="1295997" marR="0" lvl="2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111468-9DB4-4DB4-B8AA-4180A4641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299D23-7242-4ADB-BCDD-DCFFCCD61A52}"/>
              </a:ext>
            </a:extLst>
          </p:cNvPr>
          <p:cNvSpPr txBox="1"/>
          <p:nvPr/>
        </p:nvSpPr>
        <p:spPr>
          <a:xfrm>
            <a:off x="2448349" y="3603103"/>
            <a:ext cx="62991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XVII THƯỜNG NIÊN 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DE4EBF-8EEA-4DEE-8809-FE8C0727D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" y="398581"/>
            <a:ext cx="1105509" cy="11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6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D1D2B8-41DE-4597-A977-6FAD641A8BC5}"/>
              </a:ext>
            </a:extLst>
          </p:cNvPr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A340E-9EEB-471A-9B11-1E3886AEF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81A6EB-F194-40CB-8DCD-C51936976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6B83D-A68C-4D8F-8389-803FA7056D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85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11C6C-E32C-4BEE-8FCE-91F48C1049FE}"/>
              </a:ext>
            </a:extLst>
          </p:cNvPr>
          <p:cNvSpPr txBox="1"/>
          <p:nvPr/>
        </p:nvSpPr>
        <p:spPr>
          <a:xfrm>
            <a:off x="3512956" y="2063918"/>
            <a:ext cx="529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E78D3-65CE-46F9-A1D9-2C45C098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3" y="1186305"/>
            <a:ext cx="3563910" cy="356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84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3BA6D-69E3-42D6-86FD-7E5208EF7B54}"/>
              </a:ext>
            </a:extLst>
          </p:cNvPr>
          <p:cNvSpPr txBox="1"/>
          <p:nvPr/>
        </p:nvSpPr>
        <p:spPr>
          <a:xfrm>
            <a:off x="2514599" y="306655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606FA-EB6E-4C18-88E0-2959E4C9D701}"/>
              </a:ext>
            </a:extLst>
          </p:cNvPr>
          <p:cNvSpPr txBox="1"/>
          <p:nvPr/>
        </p:nvSpPr>
        <p:spPr>
          <a:xfrm>
            <a:off x="505750" y="1149748"/>
            <a:ext cx="826196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Linh hồn tôi ơi, hãy chúc tụng Chúa, và chớ khá quên mọi ân huệ của Người.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429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111468-9DB4-4DB4-B8AA-4180A4641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299D23-7242-4ADB-BCDD-DCFFCCD61A52}"/>
              </a:ext>
            </a:extLst>
          </p:cNvPr>
          <p:cNvSpPr txBox="1"/>
          <p:nvPr/>
        </p:nvSpPr>
        <p:spPr>
          <a:xfrm>
            <a:off x="2448349" y="3603103"/>
            <a:ext cx="62991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XVII THƯỜNG NIÊN 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DE4EBF-8EEA-4DEE-8809-FE8C0727D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" y="398581"/>
            <a:ext cx="1105509" cy="11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83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259280" y="692878"/>
            <a:ext cx="8625439" cy="415498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/>
            <a:r>
              <a:rPr lang="en-US" sz="4000" b="1" i="0" u="none" strike="noStrike" kern="1200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</a:t>
            </a:r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Thiên Chúa ngự trong thánh điện của Người; Thiên Chúa tạo nhà cửa cho những kẻ bị bỏ rơi. Chính Người ban cho dân Người được quyền năng và mãnh lực.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7B9AF-A5E5-4DE2-917C-5A3A29380515}"/>
              </a:ext>
            </a:extLst>
          </p:cNvPr>
          <p:cNvSpPr txBox="1"/>
          <p:nvPr/>
        </p:nvSpPr>
        <p:spPr>
          <a:xfrm>
            <a:off x="2642724" y="1519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72828" y="770751"/>
            <a:ext cx="8998344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“Xin ban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tớ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tâm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hồn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khôn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ngoan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0" y="151878"/>
            <a:ext cx="90711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1 V 3, 5. 7-12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72827" y="2017148"/>
            <a:ext cx="88041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Vua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quyển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thứ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nhất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11349"/>
            <a:ext cx="4499172" cy="2426361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612707" y="1715547"/>
            <a:ext cx="8063344" cy="212365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con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yêu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chuộng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luật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pháp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biết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bao! </a:t>
            </a:r>
            <a:endParaRPr lang="en-US" sz="4400" b="1" i="0" u="none" strike="noStrike" kern="1200" cap="none" spc="0" baseline="0" dirty="0">
              <a:ln w="1270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43994" y="145883"/>
            <a:ext cx="4248476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 err="1">
                <a:solidFill>
                  <a:srgbClr val="FFFF00"/>
                </a:solidFill>
                <a:uFillTx/>
                <a:latin typeface="Calibri"/>
              </a:rPr>
              <a:t>Đáp</a:t>
            </a:r>
            <a:r>
              <a:rPr lang="en-US" sz="5400" b="1" i="0" u="none" strike="noStrike" kern="1200" cap="none" spc="0" baseline="0" dirty="0">
                <a:solidFill>
                  <a:srgbClr val="FFFF00"/>
                </a:solidFill>
                <a:uFillTx/>
                <a:latin typeface="Calibri"/>
              </a:rPr>
              <a:t> 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872A9-38BF-4BF8-9466-072F5E08A766}"/>
              </a:ext>
            </a:extLst>
          </p:cNvPr>
          <p:cNvSpPr txBox="1"/>
          <p:nvPr/>
        </p:nvSpPr>
        <p:spPr>
          <a:xfrm>
            <a:off x="201837" y="980203"/>
            <a:ext cx="89421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118, 57 và 72. 76-77. 127-128. 129-130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242613" y="745659"/>
            <a:ext cx="8658774" cy="212365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“Người đã tiền định cho chúng ta trở nên giống hình ảnh Con Người”.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896393-084D-4B4E-A270-99CEF18D03A3}"/>
              </a:ext>
            </a:extLst>
          </p:cNvPr>
          <p:cNvSpPr txBox="1"/>
          <p:nvPr/>
        </p:nvSpPr>
        <p:spPr>
          <a:xfrm>
            <a:off x="-145933" y="157586"/>
            <a:ext cx="8678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Rm 8, 28-30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22D72C-AB6E-499E-B488-37CE59C98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408" y="3528127"/>
            <a:ext cx="3560979" cy="18323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ECAEC9-9C65-4697-BC31-89BECEE643A7}"/>
              </a:ext>
            </a:extLst>
          </p:cNvPr>
          <p:cNvSpPr txBox="1"/>
          <p:nvPr/>
        </p:nvSpPr>
        <p:spPr>
          <a:xfrm>
            <a:off x="106775" y="2795670"/>
            <a:ext cx="81729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 Thánh Phaolô Tông đồ gửi tín hữu Rôma.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1CF996-EC85-4D87-A846-94F8105638D6}"/>
              </a:ext>
            </a:extLst>
          </p:cNvPr>
          <p:cNvSpPr txBox="1"/>
          <p:nvPr/>
        </p:nvSpPr>
        <p:spPr>
          <a:xfrm>
            <a:off x="867473" y="7947"/>
            <a:ext cx="7568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Alleluia: 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 </a:t>
            </a:r>
            <a:r>
              <a:rPr lang="en-US" sz="4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1, 25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2868AD-E8B9-462B-B621-E55F03EA34A5}"/>
              </a:ext>
            </a:extLst>
          </p:cNvPr>
          <p:cNvSpPr txBox="1">
            <a:spLocks/>
          </p:cNvSpPr>
          <p:nvPr/>
        </p:nvSpPr>
        <p:spPr>
          <a:xfrm>
            <a:off x="384747" y="928898"/>
            <a:ext cx="8534400" cy="3285704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"/>
              <a:tabLst/>
              <a:defRPr lang="en-US" sz="1800" b="1" i="1" u="none" strike="noStrike" kern="0" cap="none" spc="0" baseline="0">
                <a:solidFill>
                  <a:srgbClr val="FF9966"/>
                </a:solidFill>
                <a:uFillTx/>
                <a:latin typeface="Albany" pitchFamily="34"/>
                <a:ea typeface="Arial Unicode MS" pitchFamily="2"/>
                <a:cs typeface="Tahoma" pitchFamily="2"/>
              </a:defRPr>
            </a:lvl1pPr>
          </a:lstStyle>
          <a:p>
            <a:pPr algn="just"/>
            <a:r>
              <a:rPr lang="vi-VN" sz="4400" u="sng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Alleluia-allelui</a:t>
            </a:r>
            <a:r>
              <a:rPr lang="en-US" sz="4400" u="sng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a</a:t>
            </a:r>
            <a:r>
              <a:rPr lang="en-US" sz="4400" u="sng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:</a:t>
            </a:r>
            <a:r>
              <a:rPr lang="vi-VN" sz="4400" i="0" dirty="0">
                <a:solidFill>
                  <a:schemeClr val="bg1"/>
                </a:solidFill>
                <a:latin typeface="+mn-lt"/>
              </a:rPr>
              <a:t> </a:t>
            </a:r>
            <a:r>
              <a:rPr lang="vi-VN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 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Lời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tồn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tại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muôn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đời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đó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lời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Tin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Mừng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rao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giảng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anh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em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–  </a:t>
            </a:r>
            <a:r>
              <a:rPr lang="vi-VN" sz="4400" u="sng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05226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111468-9DB4-4DB4-B8AA-4180A4641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299D23-7242-4ADB-BCDD-DCFFCCD61A52}"/>
              </a:ext>
            </a:extLst>
          </p:cNvPr>
          <p:cNvSpPr txBox="1"/>
          <p:nvPr/>
        </p:nvSpPr>
        <p:spPr>
          <a:xfrm>
            <a:off x="380326" y="3497906"/>
            <a:ext cx="86584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 Mt 13, 44-52 {</a:t>
            </a:r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hoặc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Mt 44-46}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DE4EBF-8EEA-4DEE-8809-FE8C0727D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" y="398581"/>
            <a:ext cx="1105509" cy="11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29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EDB0CD-6E63-4EA8-BF0E-B95655C41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16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7B172D-3B4B-4B31-8844-E74626F7A693}"/>
              </a:ext>
            </a:extLst>
          </p:cNvPr>
          <p:cNvSpPr txBox="1"/>
          <p:nvPr/>
        </p:nvSpPr>
        <p:spPr>
          <a:xfrm>
            <a:off x="1687189" y="1708870"/>
            <a:ext cx="63401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KINH TIN KÍNH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114823"/>
      </p:ext>
    </p:extLst>
  </p:cSld>
  <p:clrMapOvr>
    <a:masterClrMapping/>
  </p:clrMapOvr>
</p:sld>
</file>

<file path=ppt/theme/theme1.xml><?xml version="1.0" encoding="utf-8"?>
<a:theme xmlns:a="http://schemas.openxmlformats.org/drawingml/2006/main" name="lyt darkblue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223</Words>
  <Application>Microsoft Office PowerPoint</Application>
  <PresentationFormat>On-screen Show (16:9)</PresentationFormat>
  <Paragraphs>22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Albany</vt:lpstr>
      <vt:lpstr>Arial</vt:lpstr>
      <vt:lpstr>Calibri</vt:lpstr>
      <vt:lpstr>Roboto</vt:lpstr>
      <vt:lpstr>StarSymbol</vt:lpstr>
      <vt:lpstr>Thorndale</vt:lpstr>
      <vt:lpstr>Times New Roman</vt:lpstr>
      <vt:lpstr>lyt darkblue_new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Quốc Văn Nguyễn</dc:creator>
  <cp:lastModifiedBy>PC</cp:lastModifiedBy>
  <cp:revision>80</cp:revision>
  <dcterms:created xsi:type="dcterms:W3CDTF">2018-11-13T15:52:26Z</dcterms:created>
  <dcterms:modified xsi:type="dcterms:W3CDTF">2026-07-06T07:58:29Z</dcterms:modified>
</cp:coreProperties>
</file>