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26" r:id="rId7"/>
    <p:sldId id="278" r:id="rId8"/>
    <p:sldId id="282" r:id="rId9"/>
    <p:sldId id="283" r:id="rId10"/>
    <p:sldId id="327"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A986F3-9836-4B0E-AE64-D11D5DED3A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0541085F-182B-4B10-AEE4-6C488C4DA7E6}"/>
              </a:ext>
            </a:extLst>
          </p:cNvPr>
          <p:cNvSpPr txBox="1"/>
          <p:nvPr/>
        </p:nvSpPr>
        <p:spPr>
          <a:xfrm>
            <a:off x="1553671" y="3123528"/>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a:t>
            </a:r>
            <a:r>
              <a:rPr lang="en-US" sz="2800" b="1" dirty="0">
                <a:solidFill>
                  <a:srgbClr val="FFFF00"/>
                </a:solidFill>
                <a:latin typeface="Arial" panose="020B0604020202020204" pitchFamily="34" charset="0"/>
              </a:rPr>
              <a:t>XV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C6B1C4CC-357D-4CB8-A08C-F46CF72E23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707" y="234670"/>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A986F3-9836-4B0E-AE64-D11D5DED3A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0541085F-182B-4B10-AEE4-6C488C4DA7E6}"/>
              </a:ext>
            </a:extLst>
          </p:cNvPr>
          <p:cNvSpPr txBox="1"/>
          <p:nvPr/>
        </p:nvSpPr>
        <p:spPr>
          <a:xfrm>
            <a:off x="1553671" y="3123528"/>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a:t>
            </a:r>
            <a:r>
              <a:rPr lang="en-US" sz="2800" b="1" dirty="0">
                <a:solidFill>
                  <a:srgbClr val="FFFF00"/>
                </a:solidFill>
                <a:latin typeface="Arial" panose="020B0604020202020204" pitchFamily="34" charset="0"/>
              </a:rPr>
              <a:t>XV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C6B1C4CC-357D-4CB8-A08C-F46CF72E23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707" y="234670"/>
            <a:ext cx="1051964" cy="1051964"/>
          </a:xfrm>
          <a:prstGeom prst="rect">
            <a:avLst/>
          </a:prstGeom>
        </p:spPr>
      </p:pic>
    </p:spTree>
    <p:extLst>
      <p:ext uri="{BB962C8B-B14F-4D97-AF65-F5344CB8AC3E}">
        <p14:creationId xmlns:p14="http://schemas.microsoft.com/office/powerpoint/2010/main" val="3429406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02635" y="759034"/>
            <a:ext cx="8625439" cy="347787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Helvetica Neue"/>
              </a:rPr>
              <a:t>Phần tôi, nhờ công chính, tôi sẽ được nhìn thấy thánh nhan Chúa, tôi sẽ được no thoả khi Chúa tỏ bầy sự vinh quang của Chúa</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07460" y="-7196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1446550"/>
          </a:xfrm>
          <a:prstGeom prst="rect">
            <a:avLst/>
          </a:prstGeom>
          <a:noFill/>
          <a:ln>
            <a:noFill/>
            <a:prstDash val="solid"/>
          </a:ln>
        </p:spPr>
        <p:txBody>
          <a:bodyPr vert="horz" wrap="square" lIns="91440" tIns="45720" rIns="91440" bIns="45720" anchor="t" anchorCtr="0" compatLnSpc="1">
            <a:spAutoFit/>
          </a:bodyPr>
          <a:lstStyle/>
          <a:p>
            <a:pPr algn="just"/>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tham</a:t>
            </a:r>
            <a:r>
              <a:rPr lang="en-US" sz="4400" b="1" i="1" dirty="0">
                <a:solidFill>
                  <a:schemeClr val="bg1"/>
                </a:solidFill>
                <a:effectLst/>
                <a:latin typeface="Arial" panose="020B0604020202020204" pitchFamily="34" charset="0"/>
              </a:rPr>
              <a:t> lam </a:t>
            </a:r>
            <a:r>
              <a:rPr lang="en-US" sz="4400" b="1" i="1" dirty="0" err="1">
                <a:solidFill>
                  <a:schemeClr val="bg1"/>
                </a:solidFill>
                <a:effectLst/>
                <a:latin typeface="Arial" panose="020B0604020202020204" pitchFamily="34" charset="0"/>
              </a:rPr>
              <a:t>ruộng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đất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chiếm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lấy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nhà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cửa</a:t>
            </a:r>
            <a:r>
              <a:rPr lang="en-US" sz="4400" b="1" i="1" dirty="0">
                <a:solidFill>
                  <a:schemeClr val="bg1"/>
                </a:solidFill>
                <a:effectLst/>
                <a:latin typeface="Arial" panose="020B0604020202020204" pitchFamily="34" charset="0"/>
              </a:rPr>
              <a:t>”.</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6453" y="224706"/>
            <a:ext cx="8771092"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Mk 2, 1-5</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65063" y="2305156"/>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Mikha</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614" y="3011884"/>
            <a:ext cx="3952626" cy="2131615"/>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vi-VN" sz="4400" b="1" i="0" dirty="0">
                <a:solidFill>
                  <a:schemeClr val="bg1"/>
                </a:solidFill>
                <a:effectLst/>
                <a:latin typeface="Arial" panose="020B0604020202020204" pitchFamily="34" charset="0"/>
              </a:rPr>
              <a:t>Lạy Chúa, xin đừng quên những kẻ cơ bần (c. 12b).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875329" y="939743"/>
            <a:ext cx="7808814"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10, 1-2. 3-4. 7-8. 14</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r>
              <a:rPr lang="en-US" sz="4400" b="1"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Tv 144, 13cd</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Helvetica Neue"/>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trung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thành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trong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mọi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phán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thánh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thiện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trong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mọi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việc</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làm</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A986F3-9836-4B0E-AE64-D11D5DED3A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0541085F-182B-4B10-AEE4-6C488C4DA7E6}"/>
              </a:ext>
            </a:extLst>
          </p:cNvPr>
          <p:cNvSpPr txBox="1"/>
          <p:nvPr/>
        </p:nvSpPr>
        <p:spPr>
          <a:xfrm>
            <a:off x="2176758" y="2985963"/>
            <a:ext cx="6521777"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12, 14 – 21</a:t>
            </a:r>
            <a:endParaRPr lang="en-US" sz="3600" b="1" dirty="0">
              <a:solidFill>
                <a:srgbClr val="FFFF00"/>
              </a:solidFill>
            </a:endParaRPr>
          </a:p>
        </p:txBody>
      </p:sp>
      <p:pic>
        <p:nvPicPr>
          <p:cNvPr id="8" name="Picture 7">
            <a:extLst>
              <a:ext uri="{FF2B5EF4-FFF2-40B4-BE49-F238E27FC236}">
                <a16:creationId xmlns:a16="http://schemas.microsoft.com/office/drawing/2014/main" id="{C6B1C4CC-357D-4CB8-A08C-F46CF72E23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1707" y="234670"/>
            <a:ext cx="1051964" cy="1051964"/>
          </a:xfrm>
          <a:prstGeom prst="rect">
            <a:avLst/>
          </a:prstGeom>
        </p:spPr>
      </p:pic>
    </p:spTree>
    <p:extLst>
      <p:ext uri="{BB962C8B-B14F-4D97-AF65-F5344CB8AC3E}">
        <p14:creationId xmlns:p14="http://schemas.microsoft.com/office/powerpoint/2010/main" val="3773647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599" y="94149"/>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863590"/>
            <a:ext cx="8731305" cy="3970318"/>
          </a:xfrm>
          <a:prstGeom prst="rect">
            <a:avLst/>
          </a:prstGeom>
          <a:noFill/>
        </p:spPr>
        <p:txBody>
          <a:bodyPr wrap="square">
            <a:spAutoFit/>
          </a:bodyPr>
          <a:lstStyle/>
          <a:p>
            <a:pPr algn="just"/>
            <a:r>
              <a:rPr lang="vi-VN" sz="3600" b="1" i="0" dirty="0">
                <a:solidFill>
                  <a:schemeClr val="bg1"/>
                </a:solidFill>
                <a:effectLst/>
              </a:rPr>
              <a:t>Đến như chim sẻ còn kiếm được nhà, và chim nhạn tìm ra tổ ấm, để làm nơi ấp ủ con mình, cạnh bàn thờ Chúa, ôi Chúa thiên binh. Ôi đại vương và Thiên Chúa tôi. Phúc cho những ai trú ngụ nơi nhà Chúa, họ sẽ ca tụng Chúa tới muôn đời.</a:t>
            </a: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997</TotalTime>
  <Words>209</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79</cp:revision>
  <dcterms:created xsi:type="dcterms:W3CDTF">2018-11-13T15:52:26Z</dcterms:created>
  <dcterms:modified xsi:type="dcterms:W3CDTF">2026-07-01T13:35:09Z</dcterms:modified>
</cp:coreProperties>
</file>